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2" r:id="rId3"/>
    <p:sldId id="264" r:id="rId4"/>
  </p:sldIdLst>
  <p:sldSz cx="10691813" cy="7559675"/>
  <p:notesSz cx="6858000" cy="9144000"/>
  <p:defaultTextStyle>
    <a:defPPr>
      <a:defRPr lang="tr-TR"/>
    </a:defPPr>
    <a:lvl1pPr marL="0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>
      <p:cViewPr varScale="1">
        <p:scale>
          <a:sx n="105" d="100"/>
          <a:sy n="105" d="100"/>
        </p:scale>
        <p:origin x="1290" y="108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95EC9-B659-4D92-9ECA-2F670B92CC7B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A5E6F-C6BF-4EB0-9D2D-BBA564B64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76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Arka tarafta</a:t>
            </a:r>
            <a:r>
              <a:rPr lang="tr-TR" baseline="0" dirty="0" smtClean="0"/>
              <a:t> özellikle yer alması gereken ibareler bunlardır. Lütfen belgelerin arkalarını bastırmayı unutmayınız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A5E6F-C6BF-4EB0-9D2D-BBA564B64D10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165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Arka tarafta</a:t>
            </a:r>
            <a:r>
              <a:rPr lang="tr-TR" baseline="0" dirty="0" smtClean="0"/>
              <a:t> özellikle yer alması gereken ibareler bunlardır. Lütfen belgelerin arkalarını bastırmayı unutmayınız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A5E6F-C6BF-4EB0-9D2D-BBA564B64D10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06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01887" y="2348403"/>
            <a:ext cx="9088041" cy="162043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603773" y="4283817"/>
            <a:ext cx="7484270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3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751564" y="302740"/>
            <a:ext cx="2405658" cy="645022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4593" y="302740"/>
            <a:ext cx="7038777" cy="645022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44581" y="4857795"/>
            <a:ext cx="9088041" cy="1501435"/>
          </a:xfrm>
        </p:spPr>
        <p:txBody>
          <a:bodyPr anchor="t"/>
          <a:lstStyle>
            <a:lvl1pPr algn="l">
              <a:defRPr sz="4677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44581" y="3204116"/>
            <a:ext cx="9088041" cy="1653678"/>
          </a:xfrm>
        </p:spPr>
        <p:txBody>
          <a:bodyPr anchor="b"/>
          <a:lstStyle>
            <a:lvl1pPr marL="0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1pPr>
            <a:lvl2pPr marL="53453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061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3pPr>
            <a:lvl4pPr marL="1603589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1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2651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181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1711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241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34594" y="1763927"/>
            <a:ext cx="4722216" cy="4989036"/>
          </a:xfrm>
        </p:spPr>
        <p:txBody>
          <a:bodyPr/>
          <a:lstStyle>
            <a:lvl1pPr>
              <a:defRPr sz="3274"/>
            </a:lvl1pPr>
            <a:lvl2pPr>
              <a:defRPr sz="2806"/>
            </a:lvl2pPr>
            <a:lvl3pPr>
              <a:defRPr sz="2339"/>
            </a:lvl3pPr>
            <a:lvl4pPr>
              <a:defRPr sz="2105"/>
            </a:lvl4pPr>
            <a:lvl5pPr>
              <a:defRPr sz="2105"/>
            </a:lvl5pPr>
            <a:lvl6pPr>
              <a:defRPr sz="2105"/>
            </a:lvl6pPr>
            <a:lvl7pPr>
              <a:defRPr sz="2105"/>
            </a:lvl7pPr>
            <a:lvl8pPr>
              <a:defRPr sz="2105"/>
            </a:lvl8pPr>
            <a:lvl9pPr>
              <a:defRPr sz="210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5006" y="1763927"/>
            <a:ext cx="4722216" cy="4989036"/>
          </a:xfrm>
        </p:spPr>
        <p:txBody>
          <a:bodyPr/>
          <a:lstStyle>
            <a:lvl1pPr>
              <a:defRPr sz="3274"/>
            </a:lvl1pPr>
            <a:lvl2pPr>
              <a:defRPr sz="2806"/>
            </a:lvl2pPr>
            <a:lvl3pPr>
              <a:defRPr sz="2339"/>
            </a:lvl3pPr>
            <a:lvl4pPr>
              <a:defRPr sz="2105"/>
            </a:lvl4pPr>
            <a:lvl5pPr>
              <a:defRPr sz="2105"/>
            </a:lvl5pPr>
            <a:lvl6pPr>
              <a:defRPr sz="2105"/>
            </a:lvl6pPr>
            <a:lvl7pPr>
              <a:defRPr sz="2105"/>
            </a:lvl7pPr>
            <a:lvl8pPr>
              <a:defRPr sz="2105"/>
            </a:lvl8pPr>
            <a:lvl9pPr>
              <a:defRPr sz="210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4592" y="1692179"/>
            <a:ext cx="4724074" cy="705219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0" indent="0">
              <a:buNone/>
              <a:defRPr sz="2339" b="1"/>
            </a:lvl2pPr>
            <a:lvl3pPr marL="1069061" indent="0">
              <a:buNone/>
              <a:defRPr sz="2105" b="1"/>
            </a:lvl3pPr>
            <a:lvl4pPr marL="1603589" indent="0">
              <a:buNone/>
              <a:defRPr sz="1870" b="1"/>
            </a:lvl4pPr>
            <a:lvl5pPr marL="2138120" indent="0">
              <a:buNone/>
              <a:defRPr sz="1870" b="1"/>
            </a:lvl5pPr>
            <a:lvl6pPr marL="2672651" indent="0">
              <a:buNone/>
              <a:defRPr sz="1870" b="1"/>
            </a:lvl6pPr>
            <a:lvl7pPr marL="3207181" indent="0">
              <a:buNone/>
              <a:defRPr sz="1870" b="1"/>
            </a:lvl7pPr>
            <a:lvl8pPr marL="3741711" indent="0">
              <a:buNone/>
              <a:defRPr sz="1870" b="1"/>
            </a:lvl8pPr>
            <a:lvl9pPr marL="4276241" indent="0">
              <a:buNone/>
              <a:defRPr sz="187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34592" y="2397397"/>
            <a:ext cx="4724074" cy="4355563"/>
          </a:xfrm>
        </p:spPr>
        <p:txBody>
          <a:bodyPr/>
          <a:lstStyle>
            <a:lvl1pPr>
              <a:defRPr sz="2806"/>
            </a:lvl1pPr>
            <a:lvl2pPr>
              <a:defRPr sz="2339"/>
            </a:lvl2pPr>
            <a:lvl3pPr>
              <a:defRPr sz="2105"/>
            </a:lvl3pPr>
            <a:lvl4pPr>
              <a:defRPr sz="1870"/>
            </a:lvl4pPr>
            <a:lvl5pPr>
              <a:defRPr sz="1870"/>
            </a:lvl5pPr>
            <a:lvl6pPr>
              <a:defRPr sz="1870"/>
            </a:lvl6pPr>
            <a:lvl7pPr>
              <a:defRPr sz="1870"/>
            </a:lvl7pPr>
            <a:lvl8pPr>
              <a:defRPr sz="1870"/>
            </a:lvl8pPr>
            <a:lvl9pPr>
              <a:defRPr sz="187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5431293" y="1692179"/>
            <a:ext cx="4725930" cy="705219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0" indent="0">
              <a:buNone/>
              <a:defRPr sz="2339" b="1"/>
            </a:lvl2pPr>
            <a:lvl3pPr marL="1069061" indent="0">
              <a:buNone/>
              <a:defRPr sz="2105" b="1"/>
            </a:lvl3pPr>
            <a:lvl4pPr marL="1603589" indent="0">
              <a:buNone/>
              <a:defRPr sz="1870" b="1"/>
            </a:lvl4pPr>
            <a:lvl5pPr marL="2138120" indent="0">
              <a:buNone/>
              <a:defRPr sz="1870" b="1"/>
            </a:lvl5pPr>
            <a:lvl6pPr marL="2672651" indent="0">
              <a:buNone/>
              <a:defRPr sz="1870" b="1"/>
            </a:lvl6pPr>
            <a:lvl7pPr marL="3207181" indent="0">
              <a:buNone/>
              <a:defRPr sz="1870" b="1"/>
            </a:lvl7pPr>
            <a:lvl8pPr marL="3741711" indent="0">
              <a:buNone/>
              <a:defRPr sz="1870" b="1"/>
            </a:lvl8pPr>
            <a:lvl9pPr marL="4276241" indent="0">
              <a:buNone/>
              <a:defRPr sz="187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806"/>
            </a:lvl1pPr>
            <a:lvl2pPr>
              <a:defRPr sz="2339"/>
            </a:lvl2pPr>
            <a:lvl3pPr>
              <a:defRPr sz="2105"/>
            </a:lvl3pPr>
            <a:lvl4pPr>
              <a:defRPr sz="1870"/>
            </a:lvl4pPr>
            <a:lvl5pPr>
              <a:defRPr sz="1870"/>
            </a:lvl5pPr>
            <a:lvl6pPr>
              <a:defRPr sz="1870"/>
            </a:lvl6pPr>
            <a:lvl7pPr>
              <a:defRPr sz="1870"/>
            </a:lvl7pPr>
            <a:lvl8pPr>
              <a:defRPr sz="1870"/>
            </a:lvl8pPr>
            <a:lvl9pPr>
              <a:defRPr sz="187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4593" y="300987"/>
            <a:ext cx="3517533" cy="1280945"/>
          </a:xfrm>
        </p:spPr>
        <p:txBody>
          <a:bodyPr anchor="b"/>
          <a:lstStyle>
            <a:lvl1pPr algn="l">
              <a:defRPr sz="2339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80204" y="300991"/>
            <a:ext cx="5977020" cy="6451973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4593" y="1581936"/>
            <a:ext cx="3517533" cy="5171028"/>
          </a:xfrm>
        </p:spPr>
        <p:txBody>
          <a:bodyPr/>
          <a:lstStyle>
            <a:lvl1pPr marL="0" indent="0">
              <a:buNone/>
              <a:defRPr sz="1637"/>
            </a:lvl1pPr>
            <a:lvl2pPr marL="534530" indent="0">
              <a:buNone/>
              <a:defRPr sz="1403"/>
            </a:lvl2pPr>
            <a:lvl3pPr marL="1069061" indent="0">
              <a:buNone/>
              <a:defRPr sz="1169"/>
            </a:lvl3pPr>
            <a:lvl4pPr marL="1603589" indent="0">
              <a:buNone/>
              <a:defRPr sz="1052"/>
            </a:lvl4pPr>
            <a:lvl5pPr marL="2138120" indent="0">
              <a:buNone/>
              <a:defRPr sz="1052"/>
            </a:lvl5pPr>
            <a:lvl6pPr marL="2672651" indent="0">
              <a:buNone/>
              <a:defRPr sz="1052"/>
            </a:lvl6pPr>
            <a:lvl7pPr marL="3207181" indent="0">
              <a:buNone/>
              <a:defRPr sz="1052"/>
            </a:lvl7pPr>
            <a:lvl8pPr marL="3741711" indent="0">
              <a:buNone/>
              <a:defRPr sz="1052"/>
            </a:lvl8pPr>
            <a:lvl9pPr marL="4276241" indent="0">
              <a:buNone/>
              <a:defRPr sz="105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95671" y="5291772"/>
            <a:ext cx="6415088" cy="624724"/>
          </a:xfrm>
        </p:spPr>
        <p:txBody>
          <a:bodyPr anchor="b"/>
          <a:lstStyle>
            <a:lvl1pPr algn="l">
              <a:defRPr sz="2339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95671" y="675471"/>
            <a:ext cx="6415088" cy="4535805"/>
          </a:xfrm>
        </p:spPr>
        <p:txBody>
          <a:bodyPr/>
          <a:lstStyle>
            <a:lvl1pPr marL="0" indent="0">
              <a:buNone/>
              <a:defRPr sz="3742"/>
            </a:lvl1pPr>
            <a:lvl2pPr marL="534530" indent="0">
              <a:buNone/>
              <a:defRPr sz="3274"/>
            </a:lvl2pPr>
            <a:lvl3pPr marL="1069061" indent="0">
              <a:buNone/>
              <a:defRPr sz="2806"/>
            </a:lvl3pPr>
            <a:lvl4pPr marL="1603589" indent="0">
              <a:buNone/>
              <a:defRPr sz="2339"/>
            </a:lvl4pPr>
            <a:lvl5pPr marL="2138120" indent="0">
              <a:buNone/>
              <a:defRPr sz="2339"/>
            </a:lvl5pPr>
            <a:lvl6pPr marL="2672651" indent="0">
              <a:buNone/>
              <a:defRPr sz="2339"/>
            </a:lvl6pPr>
            <a:lvl7pPr marL="3207181" indent="0">
              <a:buNone/>
              <a:defRPr sz="2339"/>
            </a:lvl7pPr>
            <a:lvl8pPr marL="3741711" indent="0">
              <a:buNone/>
              <a:defRPr sz="2339"/>
            </a:lvl8pPr>
            <a:lvl9pPr marL="4276241" indent="0">
              <a:buNone/>
              <a:defRPr sz="2339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95671" y="5916496"/>
            <a:ext cx="6415088" cy="887211"/>
          </a:xfrm>
        </p:spPr>
        <p:txBody>
          <a:bodyPr/>
          <a:lstStyle>
            <a:lvl1pPr marL="0" indent="0">
              <a:buNone/>
              <a:defRPr sz="1637"/>
            </a:lvl1pPr>
            <a:lvl2pPr marL="534530" indent="0">
              <a:buNone/>
              <a:defRPr sz="1403"/>
            </a:lvl2pPr>
            <a:lvl3pPr marL="1069061" indent="0">
              <a:buNone/>
              <a:defRPr sz="1169"/>
            </a:lvl3pPr>
            <a:lvl4pPr marL="1603589" indent="0">
              <a:buNone/>
              <a:defRPr sz="1052"/>
            </a:lvl4pPr>
            <a:lvl5pPr marL="2138120" indent="0">
              <a:buNone/>
              <a:defRPr sz="1052"/>
            </a:lvl5pPr>
            <a:lvl6pPr marL="2672651" indent="0">
              <a:buNone/>
              <a:defRPr sz="1052"/>
            </a:lvl6pPr>
            <a:lvl7pPr marL="3207181" indent="0">
              <a:buNone/>
              <a:defRPr sz="1052"/>
            </a:lvl7pPr>
            <a:lvl8pPr marL="3741711" indent="0">
              <a:buNone/>
              <a:defRPr sz="1052"/>
            </a:lvl8pPr>
            <a:lvl9pPr marL="4276241" indent="0">
              <a:buNone/>
              <a:defRPr sz="105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3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4591" y="1763927"/>
            <a:ext cx="9622633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534591" y="7006702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60AD3-17E8-4098-ADAE-8CD7DFCDDC66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653037" y="7006702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662466" y="7006702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6B4B-0E67-4406-AA06-C83C49B7FAE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69061" rtl="0" eaLnBrk="1" latinLnBrk="0" hangingPunct="1"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0897" indent="-400897" algn="l" defTabSz="1069061" rtl="0" eaLnBrk="1" latinLnBrk="0" hangingPunct="1">
        <a:spcBef>
          <a:spcPct val="20000"/>
        </a:spcBef>
        <a:buFont typeface="Arial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1pPr>
      <a:lvl2pPr marL="868612" indent="-334081" algn="l" defTabSz="1069061" rtl="0" eaLnBrk="1" latinLnBrk="0" hangingPunct="1">
        <a:spcBef>
          <a:spcPct val="20000"/>
        </a:spcBef>
        <a:buFont typeface="Arial" pitchFamily="34" charset="0"/>
        <a:buChar char="–"/>
        <a:defRPr sz="3274" kern="1200">
          <a:solidFill>
            <a:schemeClr val="tx1"/>
          </a:solidFill>
          <a:latin typeface="+mn-lt"/>
          <a:ea typeface="+mn-ea"/>
          <a:cs typeface="+mn-cs"/>
        </a:defRPr>
      </a:lvl2pPr>
      <a:lvl3pPr marL="1336326" indent="-267265" algn="l" defTabSz="1069061" rtl="0" eaLnBrk="1" latinLnBrk="0" hangingPunct="1">
        <a:spcBef>
          <a:spcPct val="20000"/>
        </a:spcBef>
        <a:buFont typeface="Arial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1870856" indent="-267265" algn="l" defTabSz="1069061" rtl="0" eaLnBrk="1" latinLnBrk="0" hangingPunct="1">
        <a:spcBef>
          <a:spcPct val="20000"/>
        </a:spcBef>
        <a:buFont typeface="Arial" pitchFamily="34" charset="0"/>
        <a:buChar char="–"/>
        <a:defRPr sz="2339" kern="1200">
          <a:solidFill>
            <a:schemeClr val="tx1"/>
          </a:solidFill>
          <a:latin typeface="+mn-lt"/>
          <a:ea typeface="+mn-ea"/>
          <a:cs typeface="+mn-cs"/>
        </a:defRPr>
      </a:lvl4pPr>
      <a:lvl5pPr marL="2405385" indent="-267265" algn="l" defTabSz="1069061" rtl="0" eaLnBrk="1" latinLnBrk="0" hangingPunct="1">
        <a:spcBef>
          <a:spcPct val="20000"/>
        </a:spcBef>
        <a:buFont typeface="Arial" pitchFamily="34" charset="0"/>
        <a:buChar char="»"/>
        <a:defRPr sz="2339" kern="1200">
          <a:solidFill>
            <a:schemeClr val="tx1"/>
          </a:solidFill>
          <a:latin typeface="+mn-lt"/>
          <a:ea typeface="+mn-ea"/>
          <a:cs typeface="+mn-cs"/>
        </a:defRPr>
      </a:lvl5pPr>
      <a:lvl6pPr marL="2939916" indent="-267265" algn="l" defTabSz="1069061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6pPr>
      <a:lvl7pPr marL="3474446" indent="-267265" algn="l" defTabSz="1069061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7pPr>
      <a:lvl8pPr marL="4008977" indent="-267265" algn="l" defTabSz="1069061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8pPr>
      <a:lvl9pPr marL="4543505" indent="-267265" algn="l" defTabSz="1069061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530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061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589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120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651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181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1711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241" algn="l" defTabSz="1069061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1450" y="1561080"/>
            <a:ext cx="8915774" cy="49890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BELGEYİ HAZIRLAYANIN DİKKATİNE: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 BAŞARI </a:t>
            </a:r>
            <a:r>
              <a:rPr lang="tr-TR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BELGESİ </a:t>
            </a:r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 TARAFI AŞAĞIDAKİ GİBİ OLACAKTIR</a:t>
            </a: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94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1450" y="1561080"/>
            <a:ext cx="8915774" cy="49890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TARİH 	: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 </a:t>
            </a:r>
            <a:r>
              <a:rPr lang="tr-TR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tr-TR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</a:t>
            </a: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 gerekçesi: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(üç defa) Başarı Belgesi ile ödüllendirilmesi sebebiyle,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belge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657 Sayılı Devlet Memurları Kanununun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Maddesince düzenlenmiştir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…….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……. /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 ve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«Başarı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elgesi»,</a:t>
            </a:r>
          </a:p>
          <a:p>
            <a:pPr marL="0" indent="0">
              <a:buNone/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/ ……. /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«Başarı Belgesi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/ ……. /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«Başarı Belgesi»</a:t>
            </a: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30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 11"/>
          <p:cNvGrpSpPr/>
          <p:nvPr/>
        </p:nvGrpSpPr>
        <p:grpSpPr>
          <a:xfrm>
            <a:off x="-1" y="0"/>
            <a:ext cx="10693283" cy="7559675"/>
            <a:chOff x="-1" y="0"/>
            <a:chExt cx="10693283" cy="7559675"/>
          </a:xfrm>
        </p:grpSpPr>
        <p:pic>
          <p:nvPicPr>
            <p:cNvPr id="13" name="Resim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10693283" cy="7559675"/>
            </a:xfrm>
            <a:prstGeom prst="rect">
              <a:avLst/>
            </a:prstGeom>
          </p:spPr>
        </p:pic>
        <p:pic>
          <p:nvPicPr>
            <p:cNvPr id="15" name="Resim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0373" y="1466105"/>
              <a:ext cx="1649760" cy="1072344"/>
            </a:xfrm>
            <a:prstGeom prst="rect">
              <a:avLst/>
            </a:prstGeom>
          </p:spPr>
        </p:pic>
        <p:pic>
          <p:nvPicPr>
            <p:cNvPr id="16" name="Resim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1608" y="1282182"/>
              <a:ext cx="1382575" cy="1626864"/>
            </a:xfrm>
            <a:prstGeom prst="rect">
              <a:avLst/>
            </a:prstGeom>
          </p:spPr>
        </p:pic>
      </p:grpSp>
      <p:sp>
        <p:nvSpPr>
          <p:cNvPr id="2" name="Dikdörtgen 1"/>
          <p:cNvSpPr/>
          <p:nvPr/>
        </p:nvSpPr>
        <p:spPr>
          <a:xfrm>
            <a:off x="7506181" y="1331565"/>
            <a:ext cx="1080120" cy="1345527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7 Metin kutusu"/>
          <p:cNvSpPr txBox="1"/>
          <p:nvPr/>
        </p:nvSpPr>
        <p:spPr>
          <a:xfrm>
            <a:off x="1659175" y="363756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 SOYADI		:</a:t>
            </a:r>
          </a:p>
          <a:p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 KİMLİK NO	: </a:t>
            </a:r>
          </a:p>
          <a:p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 YERİ-GÖREVİ	: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6 Metin kutusu"/>
          <p:cNvSpPr txBox="1"/>
          <p:nvPr/>
        </p:nvSpPr>
        <p:spPr>
          <a:xfrm>
            <a:off x="2609602" y="290904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 BAŞARI BELGESİ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1659175" y="4446835"/>
            <a:ext cx="7311573" cy="1666875"/>
            <a:chOff x="1659175" y="4446835"/>
            <a:chExt cx="7311573" cy="1666875"/>
          </a:xfrm>
        </p:grpSpPr>
        <p:sp>
          <p:nvSpPr>
            <p:cNvPr id="20" name="11 Metin kutusu"/>
            <p:cNvSpPr txBox="1"/>
            <p:nvPr/>
          </p:nvSpPr>
          <p:spPr>
            <a:xfrm>
              <a:off x="1659175" y="4446835"/>
              <a:ext cx="70567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tr-T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657 Sayılı Devlet Memurları Kanununun 122’nci maddesine istinaden 3 defa başarı belgesi ile ödüllendirildiğinden dolayı ÜSTÜN BAŞARI BELGESİ almaya hak kazanmıştır.</a:t>
              </a:r>
            </a:p>
            <a:p>
              <a:pPr algn="just"/>
              <a:endParaRPr lang="tr-T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15 Metin kutusu"/>
            <p:cNvSpPr txBox="1"/>
            <p:nvPr/>
          </p:nvSpPr>
          <p:spPr>
            <a:xfrm>
              <a:off x="6714058" y="5652045"/>
              <a:ext cx="2256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>
                  <a:latin typeface="Times New Roman" pitchFamily="18" charset="0"/>
                  <a:cs typeface="Times New Roman" pitchFamily="18" charset="0"/>
                </a:rPr>
                <a:t>Adem YAZICI</a:t>
              </a:r>
            </a:p>
            <a:p>
              <a:pPr algn="ctr"/>
              <a:r>
                <a:rPr lang="tr-TR" sz="1200" b="1" dirty="0">
                  <a:latin typeface="Times New Roman" pitchFamily="18" charset="0"/>
                  <a:cs typeface="Times New Roman" pitchFamily="18" charset="0"/>
                </a:rPr>
                <a:t>Üsküdar Kaymakamı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23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52</Words>
  <Application>Microsoft Office PowerPoint</Application>
  <PresentationFormat>Özel</PresentationFormat>
  <Paragraphs>31</Paragraphs>
  <Slides>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</dc:creator>
  <cp:lastModifiedBy>Onur CANTİMUR</cp:lastModifiedBy>
  <cp:revision>64</cp:revision>
  <dcterms:created xsi:type="dcterms:W3CDTF">2019-03-08T06:15:57Z</dcterms:created>
  <dcterms:modified xsi:type="dcterms:W3CDTF">2023-09-19T11:24:20Z</dcterms:modified>
</cp:coreProperties>
</file>