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10691813" cy="7559675"/>
  <p:notesSz cx="6858000" cy="9144000"/>
  <p:defaultTextStyle>
    <a:defPPr>
      <a:defRPr lang="tr-TR"/>
    </a:defPPr>
    <a:lvl1pPr marL="0" algn="l" defTabSz="995478" rtl="0" eaLnBrk="1" latinLnBrk="0" hangingPunct="1">
      <a:defRPr sz="1960" kern="1200">
        <a:solidFill>
          <a:schemeClr val="tx1"/>
        </a:solidFill>
        <a:latin typeface="+mn-lt"/>
        <a:ea typeface="+mn-ea"/>
        <a:cs typeface="+mn-cs"/>
      </a:defRPr>
    </a:lvl1pPr>
    <a:lvl2pPr marL="497739" algn="l" defTabSz="995478" rtl="0" eaLnBrk="1" latinLnBrk="0" hangingPunct="1">
      <a:defRPr sz="1960" kern="1200">
        <a:solidFill>
          <a:schemeClr val="tx1"/>
        </a:solidFill>
        <a:latin typeface="+mn-lt"/>
        <a:ea typeface="+mn-ea"/>
        <a:cs typeface="+mn-cs"/>
      </a:defRPr>
    </a:lvl2pPr>
    <a:lvl3pPr marL="995478" algn="l" defTabSz="995478" rtl="0" eaLnBrk="1" latinLnBrk="0" hangingPunct="1">
      <a:defRPr sz="1960" kern="1200">
        <a:solidFill>
          <a:schemeClr val="tx1"/>
        </a:solidFill>
        <a:latin typeface="+mn-lt"/>
        <a:ea typeface="+mn-ea"/>
        <a:cs typeface="+mn-cs"/>
      </a:defRPr>
    </a:lvl3pPr>
    <a:lvl4pPr marL="1493217" algn="l" defTabSz="995478" rtl="0" eaLnBrk="1" latinLnBrk="0" hangingPunct="1">
      <a:defRPr sz="1960" kern="1200">
        <a:solidFill>
          <a:schemeClr val="tx1"/>
        </a:solidFill>
        <a:latin typeface="+mn-lt"/>
        <a:ea typeface="+mn-ea"/>
        <a:cs typeface="+mn-cs"/>
      </a:defRPr>
    </a:lvl4pPr>
    <a:lvl5pPr marL="1990957" algn="l" defTabSz="995478" rtl="0" eaLnBrk="1" latinLnBrk="0" hangingPunct="1">
      <a:defRPr sz="1960" kern="1200">
        <a:solidFill>
          <a:schemeClr val="tx1"/>
        </a:solidFill>
        <a:latin typeface="+mn-lt"/>
        <a:ea typeface="+mn-ea"/>
        <a:cs typeface="+mn-cs"/>
      </a:defRPr>
    </a:lvl5pPr>
    <a:lvl6pPr marL="2488695" algn="l" defTabSz="995478" rtl="0" eaLnBrk="1" latinLnBrk="0" hangingPunct="1">
      <a:defRPr sz="1960" kern="1200">
        <a:solidFill>
          <a:schemeClr val="tx1"/>
        </a:solidFill>
        <a:latin typeface="+mn-lt"/>
        <a:ea typeface="+mn-ea"/>
        <a:cs typeface="+mn-cs"/>
      </a:defRPr>
    </a:lvl6pPr>
    <a:lvl7pPr marL="2986435" algn="l" defTabSz="995478" rtl="0" eaLnBrk="1" latinLnBrk="0" hangingPunct="1">
      <a:defRPr sz="1960" kern="1200">
        <a:solidFill>
          <a:schemeClr val="tx1"/>
        </a:solidFill>
        <a:latin typeface="+mn-lt"/>
        <a:ea typeface="+mn-ea"/>
        <a:cs typeface="+mn-cs"/>
      </a:defRPr>
    </a:lvl7pPr>
    <a:lvl8pPr marL="3484174" algn="l" defTabSz="995478" rtl="0" eaLnBrk="1" latinLnBrk="0" hangingPunct="1">
      <a:defRPr sz="1960" kern="1200">
        <a:solidFill>
          <a:schemeClr val="tx1"/>
        </a:solidFill>
        <a:latin typeface="+mn-lt"/>
        <a:ea typeface="+mn-ea"/>
        <a:cs typeface="+mn-cs"/>
      </a:defRPr>
    </a:lvl8pPr>
    <a:lvl9pPr marL="3981914" algn="l" defTabSz="995478" rtl="0" eaLnBrk="1" latinLnBrk="0" hangingPunct="1">
      <a:defRPr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404" autoAdjust="0"/>
  </p:normalViewPr>
  <p:slideViewPr>
    <p:cSldViewPr>
      <p:cViewPr varScale="1">
        <p:scale>
          <a:sx n="105" d="100"/>
          <a:sy n="105" d="100"/>
        </p:scale>
        <p:origin x="1290" y="108"/>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95EC9-B659-4D92-9ECA-2F670B92CC7B}" type="datetimeFigureOut">
              <a:rPr lang="tr-TR" smtClean="0"/>
              <a:t>19.09.2023</a:t>
            </a:fld>
            <a:endParaRPr lang="tr-TR"/>
          </a:p>
        </p:txBody>
      </p:sp>
      <p:sp>
        <p:nvSpPr>
          <p:cNvPr id="4" name="Slayt Görüntüsü Yer Tutucus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A5E6F-C6BF-4EB0-9D2D-BBA564B64D10}" type="slidenum">
              <a:rPr lang="tr-TR" smtClean="0"/>
              <a:t>‹#›</a:t>
            </a:fld>
            <a:endParaRPr lang="tr-TR"/>
          </a:p>
        </p:txBody>
      </p:sp>
    </p:spTree>
    <p:extLst>
      <p:ext uri="{BB962C8B-B14F-4D97-AF65-F5344CB8AC3E}">
        <p14:creationId xmlns:p14="http://schemas.microsoft.com/office/powerpoint/2010/main" val="428176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801887" y="2348403"/>
            <a:ext cx="9088041" cy="1620430"/>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603773" y="4283817"/>
            <a:ext cx="7484270" cy="1931917"/>
          </a:xfrm>
        </p:spPr>
        <p:txBody>
          <a:bodyPr/>
          <a:lstStyle>
            <a:lvl1pPr marL="0" indent="0" algn="ctr">
              <a:buNone/>
              <a:defRPr>
                <a:solidFill>
                  <a:schemeClr val="tx1">
                    <a:tint val="75000"/>
                  </a:schemeClr>
                </a:solidFill>
              </a:defRPr>
            </a:lvl1pPr>
            <a:lvl2pPr marL="534530" indent="0" algn="ctr">
              <a:buNone/>
              <a:defRPr>
                <a:solidFill>
                  <a:schemeClr val="tx1">
                    <a:tint val="75000"/>
                  </a:schemeClr>
                </a:solidFill>
              </a:defRPr>
            </a:lvl2pPr>
            <a:lvl3pPr marL="1069061" indent="0" algn="ctr">
              <a:buNone/>
              <a:defRPr>
                <a:solidFill>
                  <a:schemeClr val="tx1">
                    <a:tint val="75000"/>
                  </a:schemeClr>
                </a:solidFill>
              </a:defRPr>
            </a:lvl3pPr>
            <a:lvl4pPr marL="1603589" indent="0" algn="ctr">
              <a:buNone/>
              <a:defRPr>
                <a:solidFill>
                  <a:schemeClr val="tx1">
                    <a:tint val="75000"/>
                  </a:schemeClr>
                </a:solidFill>
              </a:defRPr>
            </a:lvl4pPr>
            <a:lvl5pPr marL="2138120" indent="0" algn="ctr">
              <a:buNone/>
              <a:defRPr>
                <a:solidFill>
                  <a:schemeClr val="tx1">
                    <a:tint val="75000"/>
                  </a:schemeClr>
                </a:solidFill>
              </a:defRPr>
            </a:lvl5pPr>
            <a:lvl6pPr marL="2672651" indent="0" algn="ctr">
              <a:buNone/>
              <a:defRPr>
                <a:solidFill>
                  <a:schemeClr val="tx1">
                    <a:tint val="75000"/>
                  </a:schemeClr>
                </a:solidFill>
              </a:defRPr>
            </a:lvl6pPr>
            <a:lvl7pPr marL="3207181" indent="0" algn="ctr">
              <a:buNone/>
              <a:defRPr>
                <a:solidFill>
                  <a:schemeClr val="tx1">
                    <a:tint val="75000"/>
                  </a:schemeClr>
                </a:solidFill>
              </a:defRPr>
            </a:lvl7pPr>
            <a:lvl8pPr marL="3741711" indent="0" algn="ctr">
              <a:buNone/>
              <a:defRPr>
                <a:solidFill>
                  <a:schemeClr val="tx1">
                    <a:tint val="75000"/>
                  </a:schemeClr>
                </a:solidFill>
              </a:defRPr>
            </a:lvl8pPr>
            <a:lvl9pPr marL="4276241"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751564" y="302740"/>
            <a:ext cx="2405658" cy="645022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534593" y="302740"/>
            <a:ext cx="7038777" cy="645022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44581" y="4857795"/>
            <a:ext cx="9088041" cy="1501435"/>
          </a:xfrm>
        </p:spPr>
        <p:txBody>
          <a:bodyPr anchor="t"/>
          <a:lstStyle>
            <a:lvl1pPr algn="l">
              <a:defRPr sz="4677" b="1" cap="all"/>
            </a:lvl1pPr>
          </a:lstStyle>
          <a:p>
            <a:r>
              <a:rPr lang="tr-TR" smtClean="0"/>
              <a:t>Asıl başlık stili için tıklatın</a:t>
            </a:r>
            <a:endParaRPr lang="tr-TR"/>
          </a:p>
        </p:txBody>
      </p:sp>
      <p:sp>
        <p:nvSpPr>
          <p:cNvPr id="3" name="2 Metin Yer Tutucusu"/>
          <p:cNvSpPr>
            <a:spLocks noGrp="1"/>
          </p:cNvSpPr>
          <p:nvPr>
            <p:ph type="body" idx="1"/>
          </p:nvPr>
        </p:nvSpPr>
        <p:spPr>
          <a:xfrm>
            <a:off x="844581" y="3204116"/>
            <a:ext cx="9088041" cy="1653678"/>
          </a:xfrm>
        </p:spPr>
        <p:txBody>
          <a:bodyPr anchor="b"/>
          <a:lstStyle>
            <a:lvl1pPr marL="0" indent="0">
              <a:buNone/>
              <a:defRPr sz="2339">
                <a:solidFill>
                  <a:schemeClr val="tx1">
                    <a:tint val="75000"/>
                  </a:schemeClr>
                </a:solidFill>
              </a:defRPr>
            </a:lvl1pPr>
            <a:lvl2pPr marL="534530" indent="0">
              <a:buNone/>
              <a:defRPr sz="2105">
                <a:solidFill>
                  <a:schemeClr val="tx1">
                    <a:tint val="75000"/>
                  </a:schemeClr>
                </a:solidFill>
              </a:defRPr>
            </a:lvl2pPr>
            <a:lvl3pPr marL="1069061" indent="0">
              <a:buNone/>
              <a:defRPr sz="1870">
                <a:solidFill>
                  <a:schemeClr val="tx1">
                    <a:tint val="75000"/>
                  </a:schemeClr>
                </a:solidFill>
              </a:defRPr>
            </a:lvl3pPr>
            <a:lvl4pPr marL="1603589" indent="0">
              <a:buNone/>
              <a:defRPr sz="1637">
                <a:solidFill>
                  <a:schemeClr val="tx1">
                    <a:tint val="75000"/>
                  </a:schemeClr>
                </a:solidFill>
              </a:defRPr>
            </a:lvl4pPr>
            <a:lvl5pPr marL="2138120" indent="0">
              <a:buNone/>
              <a:defRPr sz="1637">
                <a:solidFill>
                  <a:schemeClr val="tx1">
                    <a:tint val="75000"/>
                  </a:schemeClr>
                </a:solidFill>
              </a:defRPr>
            </a:lvl5pPr>
            <a:lvl6pPr marL="2672651" indent="0">
              <a:buNone/>
              <a:defRPr sz="1637">
                <a:solidFill>
                  <a:schemeClr val="tx1">
                    <a:tint val="75000"/>
                  </a:schemeClr>
                </a:solidFill>
              </a:defRPr>
            </a:lvl6pPr>
            <a:lvl7pPr marL="3207181" indent="0">
              <a:buNone/>
              <a:defRPr sz="1637">
                <a:solidFill>
                  <a:schemeClr val="tx1">
                    <a:tint val="75000"/>
                  </a:schemeClr>
                </a:solidFill>
              </a:defRPr>
            </a:lvl7pPr>
            <a:lvl8pPr marL="3741711" indent="0">
              <a:buNone/>
              <a:defRPr sz="1637">
                <a:solidFill>
                  <a:schemeClr val="tx1">
                    <a:tint val="75000"/>
                  </a:schemeClr>
                </a:solidFill>
              </a:defRPr>
            </a:lvl8pPr>
            <a:lvl9pPr marL="4276241" indent="0">
              <a:buNone/>
              <a:defRPr sz="1637">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34594"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435006"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34592" y="1692179"/>
            <a:ext cx="4724074"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smtClean="0"/>
              <a:t>Asıl metin stillerini düzenlemek için tıklatın</a:t>
            </a:r>
          </a:p>
        </p:txBody>
      </p:sp>
      <p:sp>
        <p:nvSpPr>
          <p:cNvPr id="4" name="3 İçerik Yer Tutucusu"/>
          <p:cNvSpPr>
            <a:spLocks noGrp="1"/>
          </p:cNvSpPr>
          <p:nvPr>
            <p:ph sz="half" idx="2"/>
          </p:nvPr>
        </p:nvSpPr>
        <p:spPr>
          <a:xfrm>
            <a:off x="534592" y="2397397"/>
            <a:ext cx="4724074"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431293" y="1692179"/>
            <a:ext cx="4725930"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431293" y="2397397"/>
            <a:ext cx="4725930"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4593" y="300987"/>
            <a:ext cx="3517533" cy="1280945"/>
          </a:xfrm>
        </p:spPr>
        <p:txBody>
          <a:bodyPr anchor="b"/>
          <a:lstStyle>
            <a:lvl1pPr algn="l">
              <a:defRPr sz="2339" b="1"/>
            </a:lvl1pPr>
          </a:lstStyle>
          <a:p>
            <a:r>
              <a:rPr lang="tr-TR" smtClean="0"/>
              <a:t>Asıl başlık stili için tıklatın</a:t>
            </a:r>
            <a:endParaRPr lang="tr-TR"/>
          </a:p>
        </p:txBody>
      </p:sp>
      <p:sp>
        <p:nvSpPr>
          <p:cNvPr id="3" name="2 İçerik Yer Tutucusu"/>
          <p:cNvSpPr>
            <a:spLocks noGrp="1"/>
          </p:cNvSpPr>
          <p:nvPr>
            <p:ph idx="1"/>
          </p:nvPr>
        </p:nvSpPr>
        <p:spPr>
          <a:xfrm>
            <a:off x="4180204" y="300991"/>
            <a:ext cx="5977020" cy="6451973"/>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34593" y="1581936"/>
            <a:ext cx="3517533" cy="5171028"/>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95671" y="5291772"/>
            <a:ext cx="6415088" cy="624724"/>
          </a:xfrm>
        </p:spPr>
        <p:txBody>
          <a:bodyPr anchor="b"/>
          <a:lstStyle>
            <a:lvl1pPr algn="l">
              <a:defRPr sz="2339" b="1"/>
            </a:lvl1pPr>
          </a:lstStyle>
          <a:p>
            <a:r>
              <a:rPr lang="tr-TR" smtClean="0"/>
              <a:t>Asıl başlık stili için tıklatın</a:t>
            </a:r>
            <a:endParaRPr lang="tr-TR"/>
          </a:p>
        </p:txBody>
      </p:sp>
      <p:sp>
        <p:nvSpPr>
          <p:cNvPr id="3" name="2 Resim Yer Tutucusu"/>
          <p:cNvSpPr>
            <a:spLocks noGrp="1"/>
          </p:cNvSpPr>
          <p:nvPr>
            <p:ph type="pic" idx="1"/>
          </p:nvPr>
        </p:nvSpPr>
        <p:spPr>
          <a:xfrm>
            <a:off x="2095671" y="675471"/>
            <a:ext cx="6415088" cy="4535805"/>
          </a:xfrm>
        </p:spPr>
        <p:txBody>
          <a:bodyPr/>
          <a:lstStyle>
            <a:lvl1pPr marL="0" indent="0">
              <a:buNone/>
              <a:defRPr sz="3742"/>
            </a:lvl1pPr>
            <a:lvl2pPr marL="534530" indent="0">
              <a:buNone/>
              <a:defRPr sz="3274"/>
            </a:lvl2pPr>
            <a:lvl3pPr marL="1069061" indent="0">
              <a:buNone/>
              <a:defRPr sz="2806"/>
            </a:lvl3pPr>
            <a:lvl4pPr marL="1603589" indent="0">
              <a:buNone/>
              <a:defRPr sz="2339"/>
            </a:lvl4pPr>
            <a:lvl5pPr marL="2138120" indent="0">
              <a:buNone/>
              <a:defRPr sz="2339"/>
            </a:lvl5pPr>
            <a:lvl6pPr marL="2672651" indent="0">
              <a:buNone/>
              <a:defRPr sz="2339"/>
            </a:lvl6pPr>
            <a:lvl7pPr marL="3207181" indent="0">
              <a:buNone/>
              <a:defRPr sz="2339"/>
            </a:lvl7pPr>
            <a:lvl8pPr marL="3741711" indent="0">
              <a:buNone/>
              <a:defRPr sz="2339"/>
            </a:lvl8pPr>
            <a:lvl9pPr marL="4276241" indent="0">
              <a:buNone/>
              <a:defRPr sz="2339"/>
            </a:lvl9pPr>
          </a:lstStyle>
          <a:p>
            <a:endParaRPr lang="tr-TR"/>
          </a:p>
        </p:txBody>
      </p:sp>
      <p:sp>
        <p:nvSpPr>
          <p:cNvPr id="4" name="3 Metin Yer Tutucusu"/>
          <p:cNvSpPr>
            <a:spLocks noGrp="1"/>
          </p:cNvSpPr>
          <p:nvPr>
            <p:ph type="body" sz="half" idx="2"/>
          </p:nvPr>
        </p:nvSpPr>
        <p:spPr>
          <a:xfrm>
            <a:off x="2095671" y="5916496"/>
            <a:ext cx="6415088" cy="887211"/>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534591" y="302737"/>
            <a:ext cx="9622633" cy="1259946"/>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534591" y="1763927"/>
            <a:ext cx="9622633" cy="49890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534591" y="7006702"/>
            <a:ext cx="2494756" cy="402483"/>
          </a:xfrm>
          <a:prstGeom prst="rect">
            <a:avLst/>
          </a:prstGeom>
        </p:spPr>
        <p:txBody>
          <a:bodyPr vert="horz" lIns="91440" tIns="45720" rIns="91440" bIns="45720" rtlCol="0" anchor="ctr"/>
          <a:lstStyle>
            <a:lvl1pPr algn="l">
              <a:defRPr sz="1403">
                <a:solidFill>
                  <a:schemeClr val="tx1">
                    <a:tint val="75000"/>
                  </a:schemeClr>
                </a:solidFill>
              </a:defRPr>
            </a:lvl1pPr>
          </a:lstStyle>
          <a:p>
            <a:fld id="{79A60AD3-17E8-4098-ADAE-8CD7DFCDDC66}" type="datetimeFigureOut">
              <a:rPr lang="tr-TR" smtClean="0"/>
              <a:t>19.09.2023</a:t>
            </a:fld>
            <a:endParaRPr lang="tr-TR"/>
          </a:p>
        </p:txBody>
      </p:sp>
      <p:sp>
        <p:nvSpPr>
          <p:cNvPr id="5" name="4 Altbilgi Yer Tutucusu"/>
          <p:cNvSpPr>
            <a:spLocks noGrp="1"/>
          </p:cNvSpPr>
          <p:nvPr>
            <p:ph type="ftr" sz="quarter" idx="3"/>
          </p:nvPr>
        </p:nvSpPr>
        <p:spPr>
          <a:xfrm>
            <a:off x="3653037" y="7006702"/>
            <a:ext cx="3385741" cy="402483"/>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7662466" y="7006702"/>
            <a:ext cx="2494756" cy="402483"/>
          </a:xfrm>
          <a:prstGeom prst="rect">
            <a:avLst/>
          </a:prstGeom>
        </p:spPr>
        <p:txBody>
          <a:bodyPr vert="horz" lIns="91440" tIns="45720" rIns="91440" bIns="45720" rtlCol="0" anchor="ctr"/>
          <a:lstStyle>
            <a:lvl1pPr algn="r">
              <a:defRPr sz="1403">
                <a:solidFill>
                  <a:schemeClr val="tx1">
                    <a:tint val="75000"/>
                  </a:schemeClr>
                </a:solidFill>
              </a:defRPr>
            </a:lvl1pPr>
          </a:lstStyle>
          <a:p>
            <a:fld id="{DA7B6B4B-0E67-4406-AA06-C83C49B7FAE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69061" rtl="0" eaLnBrk="1" latinLnBrk="0" hangingPunct="1">
        <a:spcBef>
          <a:spcPct val="0"/>
        </a:spcBef>
        <a:buNone/>
        <a:defRPr sz="5145" kern="1200">
          <a:solidFill>
            <a:schemeClr val="tx1"/>
          </a:solidFill>
          <a:latin typeface="+mj-lt"/>
          <a:ea typeface="+mj-ea"/>
          <a:cs typeface="+mj-cs"/>
        </a:defRPr>
      </a:lvl1pPr>
    </p:titleStyle>
    <p:bodyStyle>
      <a:lvl1pPr marL="400897" indent="-400897" algn="l" defTabSz="1069061" rtl="0" eaLnBrk="1" latinLnBrk="0" hangingPunct="1">
        <a:spcBef>
          <a:spcPct val="20000"/>
        </a:spcBef>
        <a:buFont typeface="Arial" pitchFamily="34" charset="0"/>
        <a:buChar char="•"/>
        <a:defRPr sz="3742" kern="1200">
          <a:solidFill>
            <a:schemeClr val="tx1"/>
          </a:solidFill>
          <a:latin typeface="+mn-lt"/>
          <a:ea typeface="+mn-ea"/>
          <a:cs typeface="+mn-cs"/>
        </a:defRPr>
      </a:lvl1pPr>
      <a:lvl2pPr marL="868612" indent="-334081" algn="l" defTabSz="1069061" rtl="0" eaLnBrk="1" latinLnBrk="0" hangingPunct="1">
        <a:spcBef>
          <a:spcPct val="20000"/>
        </a:spcBef>
        <a:buFont typeface="Arial" pitchFamily="34" charset="0"/>
        <a:buChar char="–"/>
        <a:defRPr sz="3274" kern="1200">
          <a:solidFill>
            <a:schemeClr val="tx1"/>
          </a:solidFill>
          <a:latin typeface="+mn-lt"/>
          <a:ea typeface="+mn-ea"/>
          <a:cs typeface="+mn-cs"/>
        </a:defRPr>
      </a:lvl2pPr>
      <a:lvl3pPr marL="1336326" indent="-267265" algn="l" defTabSz="1069061" rtl="0" eaLnBrk="1" latinLnBrk="0" hangingPunct="1">
        <a:spcBef>
          <a:spcPct val="20000"/>
        </a:spcBef>
        <a:buFont typeface="Arial" pitchFamily="34" charset="0"/>
        <a:buChar char="•"/>
        <a:defRPr sz="2806" kern="1200">
          <a:solidFill>
            <a:schemeClr val="tx1"/>
          </a:solidFill>
          <a:latin typeface="+mn-lt"/>
          <a:ea typeface="+mn-ea"/>
          <a:cs typeface="+mn-cs"/>
        </a:defRPr>
      </a:lvl3pPr>
      <a:lvl4pPr marL="187085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4pPr>
      <a:lvl5pPr marL="240538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5pPr>
      <a:lvl6pPr marL="293991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6pPr>
      <a:lvl7pPr marL="347444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7pPr>
      <a:lvl8pPr marL="4008977"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8pPr>
      <a:lvl9pPr marL="454350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9pPr>
    </p:bodyStyle>
    <p:otherStyle>
      <a:defPPr>
        <a:defRPr lang="tr-TR"/>
      </a:defPPr>
      <a:lvl1pPr marL="0" algn="l" defTabSz="1069061" rtl="0" eaLnBrk="1" latinLnBrk="0" hangingPunct="1">
        <a:defRPr sz="2105" kern="1200">
          <a:solidFill>
            <a:schemeClr val="tx1"/>
          </a:solidFill>
          <a:latin typeface="+mn-lt"/>
          <a:ea typeface="+mn-ea"/>
          <a:cs typeface="+mn-cs"/>
        </a:defRPr>
      </a:lvl1pPr>
      <a:lvl2pPr marL="534530" algn="l" defTabSz="1069061" rtl="0" eaLnBrk="1" latinLnBrk="0" hangingPunct="1">
        <a:defRPr sz="2105" kern="1200">
          <a:solidFill>
            <a:schemeClr val="tx1"/>
          </a:solidFill>
          <a:latin typeface="+mn-lt"/>
          <a:ea typeface="+mn-ea"/>
          <a:cs typeface="+mn-cs"/>
        </a:defRPr>
      </a:lvl2pPr>
      <a:lvl3pPr marL="1069061" algn="l" defTabSz="1069061" rtl="0" eaLnBrk="1" latinLnBrk="0" hangingPunct="1">
        <a:defRPr sz="2105" kern="1200">
          <a:solidFill>
            <a:schemeClr val="tx1"/>
          </a:solidFill>
          <a:latin typeface="+mn-lt"/>
          <a:ea typeface="+mn-ea"/>
          <a:cs typeface="+mn-cs"/>
        </a:defRPr>
      </a:lvl3pPr>
      <a:lvl4pPr marL="1603589" algn="l" defTabSz="1069061" rtl="0" eaLnBrk="1" latinLnBrk="0" hangingPunct="1">
        <a:defRPr sz="2105" kern="1200">
          <a:solidFill>
            <a:schemeClr val="tx1"/>
          </a:solidFill>
          <a:latin typeface="+mn-lt"/>
          <a:ea typeface="+mn-ea"/>
          <a:cs typeface="+mn-cs"/>
        </a:defRPr>
      </a:lvl4pPr>
      <a:lvl5pPr marL="2138120" algn="l" defTabSz="1069061" rtl="0" eaLnBrk="1" latinLnBrk="0" hangingPunct="1">
        <a:defRPr sz="2105" kern="1200">
          <a:solidFill>
            <a:schemeClr val="tx1"/>
          </a:solidFill>
          <a:latin typeface="+mn-lt"/>
          <a:ea typeface="+mn-ea"/>
          <a:cs typeface="+mn-cs"/>
        </a:defRPr>
      </a:lvl5pPr>
      <a:lvl6pPr marL="2672651" algn="l" defTabSz="1069061" rtl="0" eaLnBrk="1" latinLnBrk="0" hangingPunct="1">
        <a:defRPr sz="2105" kern="1200">
          <a:solidFill>
            <a:schemeClr val="tx1"/>
          </a:solidFill>
          <a:latin typeface="+mn-lt"/>
          <a:ea typeface="+mn-ea"/>
          <a:cs typeface="+mn-cs"/>
        </a:defRPr>
      </a:lvl6pPr>
      <a:lvl7pPr marL="3207181" algn="l" defTabSz="1069061" rtl="0" eaLnBrk="1" latinLnBrk="0" hangingPunct="1">
        <a:defRPr sz="2105" kern="1200">
          <a:solidFill>
            <a:schemeClr val="tx1"/>
          </a:solidFill>
          <a:latin typeface="+mn-lt"/>
          <a:ea typeface="+mn-ea"/>
          <a:cs typeface="+mn-cs"/>
        </a:defRPr>
      </a:lvl7pPr>
      <a:lvl8pPr marL="3741711" algn="l" defTabSz="1069061" rtl="0" eaLnBrk="1" latinLnBrk="0" hangingPunct="1">
        <a:defRPr sz="2105" kern="1200">
          <a:solidFill>
            <a:schemeClr val="tx1"/>
          </a:solidFill>
          <a:latin typeface="+mn-lt"/>
          <a:ea typeface="+mn-ea"/>
          <a:cs typeface="+mn-cs"/>
        </a:defRPr>
      </a:lvl8pPr>
      <a:lvl9pPr marL="4276241" algn="l" defTabSz="1069061"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 11"/>
          <p:cNvGrpSpPr/>
          <p:nvPr/>
        </p:nvGrpSpPr>
        <p:grpSpPr>
          <a:xfrm>
            <a:off x="-1" y="0"/>
            <a:ext cx="10693283" cy="7559675"/>
            <a:chOff x="-1" y="0"/>
            <a:chExt cx="10693283" cy="7559675"/>
          </a:xfrm>
        </p:grpSpPr>
        <p:pic>
          <p:nvPicPr>
            <p:cNvPr id="13" name="Resi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0693283" cy="7559675"/>
            </a:xfrm>
            <a:prstGeom prst="rect">
              <a:avLst/>
            </a:prstGeom>
          </p:spPr>
        </p:pic>
        <p:pic>
          <p:nvPicPr>
            <p:cNvPr id="15" name="Resi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0373" y="1466105"/>
              <a:ext cx="1649760" cy="1072344"/>
            </a:xfrm>
            <a:prstGeom prst="rect">
              <a:avLst/>
            </a:prstGeom>
          </p:spPr>
        </p:pic>
        <p:pic>
          <p:nvPicPr>
            <p:cNvPr id="16" name="Resim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1608" y="1282182"/>
              <a:ext cx="1382575" cy="1626864"/>
            </a:xfrm>
            <a:prstGeom prst="rect">
              <a:avLst/>
            </a:prstGeom>
          </p:spPr>
        </p:pic>
      </p:grpSp>
      <p:sp>
        <p:nvSpPr>
          <p:cNvPr id="2" name="Dikdörtgen 1"/>
          <p:cNvSpPr/>
          <p:nvPr/>
        </p:nvSpPr>
        <p:spPr>
          <a:xfrm>
            <a:off x="7506181" y="1331565"/>
            <a:ext cx="1080120" cy="1345527"/>
          </a:xfrm>
          <a:prstGeom prst="rect">
            <a:avLst/>
          </a:prstGeom>
          <a:no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7 Metin kutusu"/>
          <p:cNvSpPr txBox="1"/>
          <p:nvPr/>
        </p:nvSpPr>
        <p:spPr>
          <a:xfrm>
            <a:off x="1659175" y="3637562"/>
            <a:ext cx="4824536" cy="646331"/>
          </a:xfrm>
          <a:prstGeom prst="rect">
            <a:avLst/>
          </a:prstGeom>
          <a:noFill/>
        </p:spPr>
        <p:txBody>
          <a:bodyPr wrap="square" rtlCol="0">
            <a:spAutoFit/>
          </a:bodyPr>
          <a:lstStyle/>
          <a:p>
            <a:r>
              <a:rPr lang="tr-TR" sz="1200" dirty="0" smtClean="0">
                <a:latin typeface="Times New Roman" panose="02020603050405020304" pitchFamily="18" charset="0"/>
                <a:cs typeface="Times New Roman" panose="02020603050405020304" pitchFamily="18" charset="0"/>
              </a:rPr>
              <a:t>ADI </a:t>
            </a:r>
            <a:r>
              <a:rPr lang="tr-TR" sz="1200" smtClean="0">
                <a:latin typeface="Times New Roman" panose="02020603050405020304" pitchFamily="18" charset="0"/>
                <a:cs typeface="Times New Roman" panose="02020603050405020304" pitchFamily="18" charset="0"/>
              </a:rPr>
              <a:t>SOYADI                   :</a:t>
            </a:r>
            <a:endParaRPr lang="tr-TR" sz="1200" dirty="0" smtClean="0">
              <a:latin typeface="Times New Roman" panose="02020603050405020304" pitchFamily="18" charset="0"/>
              <a:cs typeface="Times New Roman" panose="02020603050405020304" pitchFamily="18" charset="0"/>
            </a:endParaRPr>
          </a:p>
          <a:p>
            <a:r>
              <a:rPr lang="tr-TR" sz="1200" dirty="0" smtClean="0">
                <a:latin typeface="Times New Roman" panose="02020603050405020304" pitchFamily="18" charset="0"/>
                <a:cs typeface="Times New Roman" panose="02020603050405020304" pitchFamily="18" charset="0"/>
              </a:rPr>
              <a:t>T.C. KİMLİK </a:t>
            </a:r>
            <a:r>
              <a:rPr lang="tr-TR" sz="1200" dirty="0" smtClean="0">
                <a:latin typeface="Times New Roman" panose="02020603050405020304" pitchFamily="18" charset="0"/>
                <a:cs typeface="Times New Roman" panose="02020603050405020304" pitchFamily="18" charset="0"/>
              </a:rPr>
              <a:t>NO             : </a:t>
            </a:r>
            <a:endParaRPr lang="tr-TR" sz="1200" dirty="0" smtClean="0">
              <a:latin typeface="Times New Roman" panose="02020603050405020304" pitchFamily="18" charset="0"/>
              <a:cs typeface="Times New Roman" panose="02020603050405020304" pitchFamily="18" charset="0"/>
            </a:endParaRPr>
          </a:p>
          <a:p>
            <a:r>
              <a:rPr lang="tr-TR" sz="1200" dirty="0" smtClean="0">
                <a:latin typeface="Times New Roman" panose="02020603050405020304" pitchFamily="18" charset="0"/>
                <a:cs typeface="Times New Roman" panose="02020603050405020304" pitchFamily="18" charset="0"/>
              </a:rPr>
              <a:t>GÖREV </a:t>
            </a:r>
            <a:r>
              <a:rPr lang="tr-TR" sz="1200" dirty="0" smtClean="0">
                <a:latin typeface="Times New Roman" panose="02020603050405020304" pitchFamily="18" charset="0"/>
                <a:cs typeface="Times New Roman" panose="02020603050405020304" pitchFamily="18" charset="0"/>
              </a:rPr>
              <a:t>YERİ-GÖREVİ  :</a:t>
            </a:r>
            <a:endParaRPr lang="tr-TR" sz="1200" dirty="0">
              <a:latin typeface="Times New Roman" panose="02020603050405020304" pitchFamily="18" charset="0"/>
              <a:cs typeface="Times New Roman" panose="02020603050405020304" pitchFamily="18" charset="0"/>
            </a:endParaRPr>
          </a:p>
        </p:txBody>
      </p:sp>
      <p:sp>
        <p:nvSpPr>
          <p:cNvPr id="10" name="6 Metin kutusu"/>
          <p:cNvSpPr txBox="1"/>
          <p:nvPr/>
        </p:nvSpPr>
        <p:spPr>
          <a:xfrm>
            <a:off x="2609602" y="2909045"/>
            <a:ext cx="5112568" cy="584775"/>
          </a:xfrm>
          <a:prstGeom prst="rect">
            <a:avLst/>
          </a:prstGeom>
          <a:noFill/>
        </p:spPr>
        <p:txBody>
          <a:bodyPr wrap="square" rtlCol="0">
            <a:spAutoFit/>
          </a:bodyPr>
          <a:lstStyle/>
          <a:p>
            <a:pPr algn="ctr"/>
            <a:r>
              <a:rPr lang="tr-TR" sz="3200" dirty="0" smtClean="0">
                <a:latin typeface="Times New Roman" panose="02020603050405020304" pitchFamily="18" charset="0"/>
                <a:cs typeface="Times New Roman" panose="02020603050405020304" pitchFamily="18" charset="0"/>
              </a:rPr>
              <a:t>TEŞEKKÜR BELGESİ</a:t>
            </a:r>
            <a:endParaRPr lang="tr-TR" sz="3200" dirty="0">
              <a:latin typeface="Times New Roman" panose="02020603050405020304" pitchFamily="18" charset="0"/>
              <a:cs typeface="Times New Roman" panose="02020603050405020304" pitchFamily="18" charset="0"/>
            </a:endParaRPr>
          </a:p>
        </p:txBody>
      </p:sp>
      <p:grpSp>
        <p:nvGrpSpPr>
          <p:cNvPr id="14" name="Grup 13"/>
          <p:cNvGrpSpPr/>
          <p:nvPr/>
        </p:nvGrpSpPr>
        <p:grpSpPr>
          <a:xfrm>
            <a:off x="1659175" y="4446835"/>
            <a:ext cx="7311573" cy="1666875"/>
            <a:chOff x="1659175" y="4446835"/>
            <a:chExt cx="7311573" cy="1666875"/>
          </a:xfrm>
        </p:grpSpPr>
        <p:sp>
          <p:nvSpPr>
            <p:cNvPr id="20" name="11 Metin kutusu"/>
            <p:cNvSpPr txBox="1"/>
            <p:nvPr/>
          </p:nvSpPr>
          <p:spPr>
            <a:xfrm>
              <a:off x="1659175" y="4446835"/>
              <a:ext cx="7056784" cy="830997"/>
            </a:xfrm>
            <a:prstGeom prst="rect">
              <a:avLst/>
            </a:prstGeom>
            <a:noFill/>
          </p:spPr>
          <p:txBody>
            <a:bodyPr wrap="square" rtlCol="0">
              <a:spAutoFit/>
            </a:bodyPr>
            <a:lstStyle/>
            <a:p>
              <a:pPr algn="just"/>
              <a:r>
                <a:rPr lang="tr-TR" sz="1200" dirty="0">
                  <a:solidFill>
                    <a:srgbClr val="FF0000"/>
                  </a:solidFill>
                  <a:latin typeface="Times New Roman" panose="02020603050405020304" pitchFamily="18" charset="0"/>
                  <a:cs typeface="Times New Roman" panose="02020603050405020304" pitchFamily="18" charset="0"/>
                </a:rPr>
                <a:t>	</a:t>
              </a:r>
              <a:r>
                <a:rPr lang="tr-TR" sz="1200" dirty="0">
                  <a:latin typeface="Times New Roman" pitchFamily="18" charset="0"/>
                  <a:cs typeface="Times New Roman" pitchFamily="18" charset="0"/>
                </a:rPr>
                <a:t>İlçede görevli bulunduğum süre içindeki izlenimlerimde hizmetinizi tam bir ciddiyet, liyakat ve büyük bir sorumluluk anlayışı içinde yürüttüğünüzü memnuniyetle izledim. Şahsıma kamu görevlilerine, mesai arkadaşlarınıza ve iş sahiplerine karşı meslek onuruna yakışır </a:t>
              </a:r>
              <a:r>
                <a:rPr lang="tr-TR" sz="1200">
                  <a:latin typeface="Times New Roman" pitchFamily="18" charset="0"/>
                  <a:cs typeface="Times New Roman" pitchFamily="18" charset="0"/>
                </a:rPr>
                <a:t>davranışlarınızı </a:t>
              </a:r>
              <a:r>
                <a:rPr lang="tr-TR" sz="1200" smtClean="0">
                  <a:latin typeface="Times New Roman" pitchFamily="18" charset="0"/>
                  <a:cs typeface="Times New Roman" pitchFamily="18" charset="0"/>
                </a:rPr>
                <a:t>müşahede </a:t>
              </a:r>
              <a:r>
                <a:rPr lang="tr-TR" sz="1200" dirty="0">
                  <a:latin typeface="Times New Roman" pitchFamily="18" charset="0"/>
                  <a:cs typeface="Times New Roman" pitchFamily="18" charset="0"/>
                </a:rPr>
                <a:t>ettim. </a:t>
              </a:r>
            </a:p>
            <a:p>
              <a:pPr algn="just"/>
              <a:r>
                <a:rPr lang="tr-TR" sz="1200" dirty="0">
                  <a:latin typeface="Times New Roman" pitchFamily="18" charset="0"/>
                  <a:cs typeface="Times New Roman" pitchFamily="18" charset="0"/>
                </a:rPr>
                <a:t>     	 Bu üstün mesainiz dolayısıyla, sizi TEŞEKKÜR BELGESİ ile taltif ediyorum.</a:t>
              </a:r>
              <a:endParaRPr lang="tr-TR" sz="1200" dirty="0">
                <a:solidFill>
                  <a:srgbClr val="FF0000"/>
                </a:solidFill>
                <a:latin typeface="Times New Roman" panose="02020603050405020304" pitchFamily="18" charset="0"/>
                <a:cs typeface="Times New Roman" panose="02020603050405020304" pitchFamily="18" charset="0"/>
              </a:endParaRPr>
            </a:p>
          </p:txBody>
        </p:sp>
        <p:sp>
          <p:nvSpPr>
            <p:cNvPr id="21" name="15 Metin kutusu"/>
            <p:cNvSpPr txBox="1"/>
            <p:nvPr/>
          </p:nvSpPr>
          <p:spPr>
            <a:xfrm>
              <a:off x="6714058" y="5652045"/>
              <a:ext cx="2256690" cy="461665"/>
            </a:xfrm>
            <a:prstGeom prst="rect">
              <a:avLst/>
            </a:prstGeom>
            <a:noFill/>
          </p:spPr>
          <p:txBody>
            <a:bodyPr wrap="square" rtlCol="0">
              <a:spAutoFit/>
            </a:bodyPr>
            <a:lstStyle/>
            <a:p>
              <a:pPr algn="ctr"/>
              <a:r>
                <a:rPr lang="tr-TR" sz="1200" b="1" dirty="0">
                  <a:latin typeface="Times New Roman" pitchFamily="18" charset="0"/>
                  <a:cs typeface="Times New Roman" pitchFamily="18" charset="0"/>
                </a:rPr>
                <a:t>Adem YAZICI</a:t>
              </a:r>
            </a:p>
            <a:p>
              <a:pPr algn="ctr"/>
              <a:r>
                <a:rPr lang="tr-TR" sz="1200" b="1" dirty="0">
                  <a:latin typeface="Times New Roman" pitchFamily="18" charset="0"/>
                  <a:cs typeface="Times New Roman" pitchFamily="18" charset="0"/>
                </a:rPr>
                <a:t>Üsküdar Kaymakamı</a:t>
              </a:r>
            </a:p>
          </p:txBody>
        </p:sp>
      </p:grpSp>
    </p:spTree>
    <p:extLst>
      <p:ext uri="{BB962C8B-B14F-4D97-AF65-F5344CB8AC3E}">
        <p14:creationId xmlns:p14="http://schemas.microsoft.com/office/powerpoint/2010/main" val="3952354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17</Words>
  <Application>Microsoft Office PowerPoint</Application>
  <PresentationFormat>Özel</PresentationFormat>
  <Paragraphs>8</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Times New Roman</vt:lpstr>
      <vt:lpstr>Ofis Teması</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Müdür</cp:lastModifiedBy>
  <cp:revision>65</cp:revision>
  <dcterms:created xsi:type="dcterms:W3CDTF">2019-03-08T06:15:57Z</dcterms:created>
  <dcterms:modified xsi:type="dcterms:W3CDTF">2023-09-19T11:14:47Z</dcterms:modified>
</cp:coreProperties>
</file>