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387" r:id="rId2"/>
    <p:sldId id="342" r:id="rId3"/>
    <p:sldId id="372" r:id="rId4"/>
  </p:sldIdLst>
  <p:sldSz cx="10691813" cy="7559675"/>
  <p:notesSz cx="6858000" cy="9144000"/>
  <p:defaultTextStyle>
    <a:defPPr>
      <a:defRPr lang="tr-TR"/>
    </a:defPPr>
    <a:lvl1pPr marL="0" algn="l" defTabSz="995478" rtl="0" eaLnBrk="1" latinLnBrk="0" hangingPunct="1">
      <a:defRPr sz="1960" kern="1200">
        <a:solidFill>
          <a:schemeClr val="tx1"/>
        </a:solidFill>
        <a:latin typeface="+mn-lt"/>
        <a:ea typeface="+mn-ea"/>
        <a:cs typeface="+mn-cs"/>
      </a:defRPr>
    </a:lvl1pPr>
    <a:lvl2pPr marL="497739" algn="l" defTabSz="995478" rtl="0" eaLnBrk="1" latinLnBrk="0" hangingPunct="1">
      <a:defRPr sz="1960" kern="1200">
        <a:solidFill>
          <a:schemeClr val="tx1"/>
        </a:solidFill>
        <a:latin typeface="+mn-lt"/>
        <a:ea typeface="+mn-ea"/>
        <a:cs typeface="+mn-cs"/>
      </a:defRPr>
    </a:lvl2pPr>
    <a:lvl3pPr marL="995478" algn="l" defTabSz="995478" rtl="0" eaLnBrk="1" latinLnBrk="0" hangingPunct="1">
      <a:defRPr sz="1960" kern="1200">
        <a:solidFill>
          <a:schemeClr val="tx1"/>
        </a:solidFill>
        <a:latin typeface="+mn-lt"/>
        <a:ea typeface="+mn-ea"/>
        <a:cs typeface="+mn-cs"/>
      </a:defRPr>
    </a:lvl3pPr>
    <a:lvl4pPr marL="1493217" algn="l" defTabSz="995478" rtl="0" eaLnBrk="1" latinLnBrk="0" hangingPunct="1">
      <a:defRPr sz="1960" kern="1200">
        <a:solidFill>
          <a:schemeClr val="tx1"/>
        </a:solidFill>
        <a:latin typeface="+mn-lt"/>
        <a:ea typeface="+mn-ea"/>
        <a:cs typeface="+mn-cs"/>
      </a:defRPr>
    </a:lvl4pPr>
    <a:lvl5pPr marL="1990957" algn="l" defTabSz="995478" rtl="0" eaLnBrk="1" latinLnBrk="0" hangingPunct="1">
      <a:defRPr sz="1960" kern="1200">
        <a:solidFill>
          <a:schemeClr val="tx1"/>
        </a:solidFill>
        <a:latin typeface="+mn-lt"/>
        <a:ea typeface="+mn-ea"/>
        <a:cs typeface="+mn-cs"/>
      </a:defRPr>
    </a:lvl5pPr>
    <a:lvl6pPr marL="2488695" algn="l" defTabSz="995478" rtl="0" eaLnBrk="1" latinLnBrk="0" hangingPunct="1">
      <a:defRPr sz="1960" kern="1200">
        <a:solidFill>
          <a:schemeClr val="tx1"/>
        </a:solidFill>
        <a:latin typeface="+mn-lt"/>
        <a:ea typeface="+mn-ea"/>
        <a:cs typeface="+mn-cs"/>
      </a:defRPr>
    </a:lvl6pPr>
    <a:lvl7pPr marL="2986435" algn="l" defTabSz="995478" rtl="0" eaLnBrk="1" latinLnBrk="0" hangingPunct="1">
      <a:defRPr sz="1960" kern="1200">
        <a:solidFill>
          <a:schemeClr val="tx1"/>
        </a:solidFill>
        <a:latin typeface="+mn-lt"/>
        <a:ea typeface="+mn-ea"/>
        <a:cs typeface="+mn-cs"/>
      </a:defRPr>
    </a:lvl7pPr>
    <a:lvl8pPr marL="3484174" algn="l" defTabSz="995478" rtl="0" eaLnBrk="1" latinLnBrk="0" hangingPunct="1">
      <a:defRPr sz="1960" kern="1200">
        <a:solidFill>
          <a:schemeClr val="tx1"/>
        </a:solidFill>
        <a:latin typeface="+mn-lt"/>
        <a:ea typeface="+mn-ea"/>
        <a:cs typeface="+mn-cs"/>
      </a:defRPr>
    </a:lvl8pPr>
    <a:lvl9pPr marL="3981914" algn="l" defTabSz="995478" rtl="0" eaLnBrk="1" latinLnBrk="0" hangingPunct="1">
      <a:defRPr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8C0"/>
    <a:srgbClr val="F3F3C4"/>
    <a:srgbClr val="FBF9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70" autoAdjust="0"/>
    <p:restoredTop sz="95906" autoAdjust="0"/>
  </p:normalViewPr>
  <p:slideViewPr>
    <p:cSldViewPr>
      <p:cViewPr varScale="1">
        <p:scale>
          <a:sx n="101" d="100"/>
          <a:sy n="101" d="100"/>
        </p:scale>
        <p:origin x="1230" y="102"/>
      </p:cViewPr>
      <p:guideLst>
        <p:guide orient="horz" pos="2381"/>
        <p:guide pos="33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A95EC9-B659-4D92-9ECA-2F670B92CC7B}" type="datetimeFigureOut">
              <a:rPr lang="tr-TR" smtClean="0"/>
              <a:t>19.09.2023</a:t>
            </a:fld>
            <a:endParaRPr lang="tr-TR"/>
          </a:p>
        </p:txBody>
      </p:sp>
      <p:sp>
        <p:nvSpPr>
          <p:cNvPr id="4" name="Slayt Görüntüsü Yer Tutucusu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8A5E6F-C6BF-4EB0-9D2D-BBA564B64D10}" type="slidenum">
              <a:rPr lang="tr-TR" smtClean="0"/>
              <a:t>‹#›</a:t>
            </a:fld>
            <a:endParaRPr lang="tr-TR"/>
          </a:p>
        </p:txBody>
      </p:sp>
    </p:spTree>
    <p:extLst>
      <p:ext uri="{BB962C8B-B14F-4D97-AF65-F5344CB8AC3E}">
        <p14:creationId xmlns:p14="http://schemas.microsoft.com/office/powerpoint/2010/main" val="4281764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Arka tarafta</a:t>
            </a:r>
            <a:r>
              <a:rPr lang="tr-TR" baseline="0" dirty="0" smtClean="0"/>
              <a:t> özellikle yer alması gereken ibareler bunlardır. Lütfen belgelerin arkalarını bastırmayı unutmayınız</a:t>
            </a:r>
          </a:p>
          <a:p>
            <a:endParaRPr lang="tr-TR" dirty="0"/>
          </a:p>
        </p:txBody>
      </p:sp>
      <p:sp>
        <p:nvSpPr>
          <p:cNvPr id="4" name="Slayt Numarası Yer Tutucusu 3"/>
          <p:cNvSpPr>
            <a:spLocks noGrp="1"/>
          </p:cNvSpPr>
          <p:nvPr>
            <p:ph type="sldNum" sz="quarter" idx="10"/>
          </p:nvPr>
        </p:nvSpPr>
        <p:spPr/>
        <p:txBody>
          <a:bodyPr/>
          <a:lstStyle/>
          <a:p>
            <a:fld id="{D58A5E6F-C6BF-4EB0-9D2D-BBA564B64D10}" type="slidenum">
              <a:rPr lang="tr-TR" smtClean="0"/>
              <a:t>1</a:t>
            </a:fld>
            <a:endParaRPr lang="tr-TR"/>
          </a:p>
        </p:txBody>
      </p:sp>
    </p:spTree>
    <p:extLst>
      <p:ext uri="{BB962C8B-B14F-4D97-AF65-F5344CB8AC3E}">
        <p14:creationId xmlns:p14="http://schemas.microsoft.com/office/powerpoint/2010/main" val="4221497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Arka tarafta</a:t>
            </a:r>
            <a:r>
              <a:rPr lang="tr-TR" baseline="0" dirty="0" smtClean="0"/>
              <a:t> özellikle yer alması gereken ibareler bunlardır. Lütfen belgelerin arkalarını bastırmayı unutmayınız</a:t>
            </a:r>
          </a:p>
          <a:p>
            <a:endParaRPr lang="tr-TR" dirty="0"/>
          </a:p>
        </p:txBody>
      </p:sp>
      <p:sp>
        <p:nvSpPr>
          <p:cNvPr id="4" name="Slayt Numarası Yer Tutucusu 3"/>
          <p:cNvSpPr>
            <a:spLocks noGrp="1"/>
          </p:cNvSpPr>
          <p:nvPr>
            <p:ph type="sldNum" sz="quarter" idx="10"/>
          </p:nvPr>
        </p:nvSpPr>
        <p:spPr/>
        <p:txBody>
          <a:bodyPr/>
          <a:lstStyle/>
          <a:p>
            <a:fld id="{D58A5E6F-C6BF-4EB0-9D2D-BBA564B64D10}" type="slidenum">
              <a:rPr lang="tr-TR" smtClean="0"/>
              <a:t>2</a:t>
            </a:fld>
            <a:endParaRPr lang="tr-TR"/>
          </a:p>
        </p:txBody>
      </p:sp>
    </p:spTree>
    <p:extLst>
      <p:ext uri="{BB962C8B-B14F-4D97-AF65-F5344CB8AC3E}">
        <p14:creationId xmlns:p14="http://schemas.microsoft.com/office/powerpoint/2010/main" val="330453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801887" y="2348403"/>
            <a:ext cx="9088041" cy="1620430"/>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603773" y="4283817"/>
            <a:ext cx="7484270" cy="1931917"/>
          </a:xfrm>
        </p:spPr>
        <p:txBody>
          <a:bodyPr/>
          <a:lstStyle>
            <a:lvl1pPr marL="0" indent="0" algn="ctr">
              <a:buNone/>
              <a:defRPr>
                <a:solidFill>
                  <a:schemeClr val="tx1">
                    <a:tint val="75000"/>
                  </a:schemeClr>
                </a:solidFill>
              </a:defRPr>
            </a:lvl1pPr>
            <a:lvl2pPr marL="534530" indent="0" algn="ctr">
              <a:buNone/>
              <a:defRPr>
                <a:solidFill>
                  <a:schemeClr val="tx1">
                    <a:tint val="75000"/>
                  </a:schemeClr>
                </a:solidFill>
              </a:defRPr>
            </a:lvl2pPr>
            <a:lvl3pPr marL="1069061" indent="0" algn="ctr">
              <a:buNone/>
              <a:defRPr>
                <a:solidFill>
                  <a:schemeClr val="tx1">
                    <a:tint val="75000"/>
                  </a:schemeClr>
                </a:solidFill>
              </a:defRPr>
            </a:lvl3pPr>
            <a:lvl4pPr marL="1603589" indent="0" algn="ctr">
              <a:buNone/>
              <a:defRPr>
                <a:solidFill>
                  <a:schemeClr val="tx1">
                    <a:tint val="75000"/>
                  </a:schemeClr>
                </a:solidFill>
              </a:defRPr>
            </a:lvl4pPr>
            <a:lvl5pPr marL="2138120" indent="0" algn="ctr">
              <a:buNone/>
              <a:defRPr>
                <a:solidFill>
                  <a:schemeClr val="tx1">
                    <a:tint val="75000"/>
                  </a:schemeClr>
                </a:solidFill>
              </a:defRPr>
            </a:lvl5pPr>
            <a:lvl6pPr marL="2672651" indent="0" algn="ctr">
              <a:buNone/>
              <a:defRPr>
                <a:solidFill>
                  <a:schemeClr val="tx1">
                    <a:tint val="75000"/>
                  </a:schemeClr>
                </a:solidFill>
              </a:defRPr>
            </a:lvl6pPr>
            <a:lvl7pPr marL="3207181" indent="0" algn="ctr">
              <a:buNone/>
              <a:defRPr>
                <a:solidFill>
                  <a:schemeClr val="tx1">
                    <a:tint val="75000"/>
                  </a:schemeClr>
                </a:solidFill>
              </a:defRPr>
            </a:lvl7pPr>
            <a:lvl8pPr marL="3741711" indent="0" algn="ctr">
              <a:buNone/>
              <a:defRPr>
                <a:solidFill>
                  <a:schemeClr val="tx1">
                    <a:tint val="75000"/>
                  </a:schemeClr>
                </a:solidFill>
              </a:defRPr>
            </a:lvl8pPr>
            <a:lvl9pPr marL="4276241"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751564" y="302740"/>
            <a:ext cx="2405658" cy="6450223"/>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534593" y="302740"/>
            <a:ext cx="7038777" cy="645022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844581" y="4857795"/>
            <a:ext cx="9088041" cy="1501435"/>
          </a:xfrm>
        </p:spPr>
        <p:txBody>
          <a:bodyPr anchor="t"/>
          <a:lstStyle>
            <a:lvl1pPr algn="l">
              <a:defRPr sz="4677" b="1" cap="all"/>
            </a:lvl1pPr>
          </a:lstStyle>
          <a:p>
            <a:r>
              <a:rPr lang="tr-TR" smtClean="0"/>
              <a:t>Asıl başlık stili için tıklatın</a:t>
            </a:r>
            <a:endParaRPr lang="tr-TR"/>
          </a:p>
        </p:txBody>
      </p:sp>
      <p:sp>
        <p:nvSpPr>
          <p:cNvPr id="3" name="2 Metin Yer Tutucusu"/>
          <p:cNvSpPr>
            <a:spLocks noGrp="1"/>
          </p:cNvSpPr>
          <p:nvPr>
            <p:ph type="body" idx="1"/>
          </p:nvPr>
        </p:nvSpPr>
        <p:spPr>
          <a:xfrm>
            <a:off x="844581" y="3204116"/>
            <a:ext cx="9088041" cy="1653678"/>
          </a:xfrm>
        </p:spPr>
        <p:txBody>
          <a:bodyPr anchor="b"/>
          <a:lstStyle>
            <a:lvl1pPr marL="0" indent="0">
              <a:buNone/>
              <a:defRPr sz="2339">
                <a:solidFill>
                  <a:schemeClr val="tx1">
                    <a:tint val="75000"/>
                  </a:schemeClr>
                </a:solidFill>
              </a:defRPr>
            </a:lvl1pPr>
            <a:lvl2pPr marL="534530" indent="0">
              <a:buNone/>
              <a:defRPr sz="2105">
                <a:solidFill>
                  <a:schemeClr val="tx1">
                    <a:tint val="75000"/>
                  </a:schemeClr>
                </a:solidFill>
              </a:defRPr>
            </a:lvl2pPr>
            <a:lvl3pPr marL="1069061" indent="0">
              <a:buNone/>
              <a:defRPr sz="1870">
                <a:solidFill>
                  <a:schemeClr val="tx1">
                    <a:tint val="75000"/>
                  </a:schemeClr>
                </a:solidFill>
              </a:defRPr>
            </a:lvl3pPr>
            <a:lvl4pPr marL="1603589" indent="0">
              <a:buNone/>
              <a:defRPr sz="1637">
                <a:solidFill>
                  <a:schemeClr val="tx1">
                    <a:tint val="75000"/>
                  </a:schemeClr>
                </a:solidFill>
              </a:defRPr>
            </a:lvl4pPr>
            <a:lvl5pPr marL="2138120" indent="0">
              <a:buNone/>
              <a:defRPr sz="1637">
                <a:solidFill>
                  <a:schemeClr val="tx1">
                    <a:tint val="75000"/>
                  </a:schemeClr>
                </a:solidFill>
              </a:defRPr>
            </a:lvl5pPr>
            <a:lvl6pPr marL="2672651" indent="0">
              <a:buNone/>
              <a:defRPr sz="1637">
                <a:solidFill>
                  <a:schemeClr val="tx1">
                    <a:tint val="75000"/>
                  </a:schemeClr>
                </a:solidFill>
              </a:defRPr>
            </a:lvl6pPr>
            <a:lvl7pPr marL="3207181" indent="0">
              <a:buNone/>
              <a:defRPr sz="1637">
                <a:solidFill>
                  <a:schemeClr val="tx1">
                    <a:tint val="75000"/>
                  </a:schemeClr>
                </a:solidFill>
              </a:defRPr>
            </a:lvl7pPr>
            <a:lvl8pPr marL="3741711" indent="0">
              <a:buNone/>
              <a:defRPr sz="1637">
                <a:solidFill>
                  <a:schemeClr val="tx1">
                    <a:tint val="75000"/>
                  </a:schemeClr>
                </a:solidFill>
              </a:defRPr>
            </a:lvl8pPr>
            <a:lvl9pPr marL="4276241" indent="0">
              <a:buNone/>
              <a:defRPr sz="1637">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534594" y="1763927"/>
            <a:ext cx="4722216" cy="4989036"/>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435006" y="1763927"/>
            <a:ext cx="4722216" cy="4989036"/>
          </a:xfrm>
        </p:spPr>
        <p:txBody>
          <a:bodyPr/>
          <a:lstStyle>
            <a:lvl1pPr>
              <a:defRPr sz="3274"/>
            </a:lvl1pPr>
            <a:lvl2pPr>
              <a:defRPr sz="2806"/>
            </a:lvl2pPr>
            <a:lvl3pPr>
              <a:defRPr sz="2339"/>
            </a:lvl3pPr>
            <a:lvl4pPr>
              <a:defRPr sz="2105"/>
            </a:lvl4pPr>
            <a:lvl5pPr>
              <a:defRPr sz="2105"/>
            </a:lvl5pPr>
            <a:lvl6pPr>
              <a:defRPr sz="2105"/>
            </a:lvl6pPr>
            <a:lvl7pPr>
              <a:defRPr sz="2105"/>
            </a:lvl7pPr>
            <a:lvl8pPr>
              <a:defRPr sz="2105"/>
            </a:lvl8pPr>
            <a:lvl9pPr>
              <a:defRPr sz="2105"/>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534592" y="1692179"/>
            <a:ext cx="4724074" cy="705219"/>
          </a:xfrm>
        </p:spPr>
        <p:txBody>
          <a:bodyPr anchor="b"/>
          <a:lstStyle>
            <a:lvl1pPr marL="0" indent="0">
              <a:buNone/>
              <a:defRPr sz="2806" b="1"/>
            </a:lvl1pPr>
            <a:lvl2pPr marL="534530" indent="0">
              <a:buNone/>
              <a:defRPr sz="2339" b="1"/>
            </a:lvl2pPr>
            <a:lvl3pPr marL="1069061" indent="0">
              <a:buNone/>
              <a:defRPr sz="2105" b="1"/>
            </a:lvl3pPr>
            <a:lvl4pPr marL="1603589" indent="0">
              <a:buNone/>
              <a:defRPr sz="1870" b="1"/>
            </a:lvl4pPr>
            <a:lvl5pPr marL="2138120" indent="0">
              <a:buNone/>
              <a:defRPr sz="1870" b="1"/>
            </a:lvl5pPr>
            <a:lvl6pPr marL="2672651" indent="0">
              <a:buNone/>
              <a:defRPr sz="1870" b="1"/>
            </a:lvl6pPr>
            <a:lvl7pPr marL="3207181" indent="0">
              <a:buNone/>
              <a:defRPr sz="1870" b="1"/>
            </a:lvl7pPr>
            <a:lvl8pPr marL="3741711" indent="0">
              <a:buNone/>
              <a:defRPr sz="1870" b="1"/>
            </a:lvl8pPr>
            <a:lvl9pPr marL="4276241" indent="0">
              <a:buNone/>
              <a:defRPr sz="1870" b="1"/>
            </a:lvl9pPr>
          </a:lstStyle>
          <a:p>
            <a:pPr lvl="0"/>
            <a:r>
              <a:rPr lang="tr-TR" smtClean="0"/>
              <a:t>Asıl metin stillerini düzenlemek için tıklatın</a:t>
            </a:r>
          </a:p>
        </p:txBody>
      </p:sp>
      <p:sp>
        <p:nvSpPr>
          <p:cNvPr id="4" name="3 İçerik Yer Tutucusu"/>
          <p:cNvSpPr>
            <a:spLocks noGrp="1"/>
          </p:cNvSpPr>
          <p:nvPr>
            <p:ph sz="half" idx="2"/>
          </p:nvPr>
        </p:nvSpPr>
        <p:spPr>
          <a:xfrm>
            <a:off x="534592" y="2397397"/>
            <a:ext cx="4724074" cy="4355563"/>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5431293" y="1692179"/>
            <a:ext cx="4725930" cy="705219"/>
          </a:xfrm>
        </p:spPr>
        <p:txBody>
          <a:bodyPr anchor="b"/>
          <a:lstStyle>
            <a:lvl1pPr marL="0" indent="0">
              <a:buNone/>
              <a:defRPr sz="2806" b="1"/>
            </a:lvl1pPr>
            <a:lvl2pPr marL="534530" indent="0">
              <a:buNone/>
              <a:defRPr sz="2339" b="1"/>
            </a:lvl2pPr>
            <a:lvl3pPr marL="1069061" indent="0">
              <a:buNone/>
              <a:defRPr sz="2105" b="1"/>
            </a:lvl3pPr>
            <a:lvl4pPr marL="1603589" indent="0">
              <a:buNone/>
              <a:defRPr sz="1870" b="1"/>
            </a:lvl4pPr>
            <a:lvl5pPr marL="2138120" indent="0">
              <a:buNone/>
              <a:defRPr sz="1870" b="1"/>
            </a:lvl5pPr>
            <a:lvl6pPr marL="2672651" indent="0">
              <a:buNone/>
              <a:defRPr sz="1870" b="1"/>
            </a:lvl6pPr>
            <a:lvl7pPr marL="3207181" indent="0">
              <a:buNone/>
              <a:defRPr sz="1870" b="1"/>
            </a:lvl7pPr>
            <a:lvl8pPr marL="3741711" indent="0">
              <a:buNone/>
              <a:defRPr sz="1870" b="1"/>
            </a:lvl8pPr>
            <a:lvl9pPr marL="4276241" indent="0">
              <a:buNone/>
              <a:defRPr sz="1870" b="1"/>
            </a:lvl9pPr>
          </a:lstStyle>
          <a:p>
            <a:pPr lvl="0"/>
            <a:r>
              <a:rPr lang="tr-TR" smtClean="0"/>
              <a:t>Asıl metin stillerini düzenlemek için tıklatın</a:t>
            </a:r>
          </a:p>
        </p:txBody>
      </p:sp>
      <p:sp>
        <p:nvSpPr>
          <p:cNvPr id="6" name="5 İçerik Yer Tutucusu"/>
          <p:cNvSpPr>
            <a:spLocks noGrp="1"/>
          </p:cNvSpPr>
          <p:nvPr>
            <p:ph sz="quarter" idx="4"/>
          </p:nvPr>
        </p:nvSpPr>
        <p:spPr>
          <a:xfrm>
            <a:off x="5431293" y="2397397"/>
            <a:ext cx="4725930" cy="4355563"/>
          </a:xfrm>
        </p:spPr>
        <p:txBody>
          <a:bodyPr/>
          <a:lstStyle>
            <a:lvl1pPr>
              <a:defRPr sz="2806"/>
            </a:lvl1pPr>
            <a:lvl2pPr>
              <a:defRPr sz="2339"/>
            </a:lvl2pPr>
            <a:lvl3pPr>
              <a:defRPr sz="2105"/>
            </a:lvl3pPr>
            <a:lvl4pPr>
              <a:defRPr sz="1870"/>
            </a:lvl4pPr>
            <a:lvl5pPr>
              <a:defRPr sz="1870"/>
            </a:lvl5pPr>
            <a:lvl6pPr>
              <a:defRPr sz="1870"/>
            </a:lvl6pPr>
            <a:lvl7pPr>
              <a:defRPr sz="1870"/>
            </a:lvl7pPr>
            <a:lvl8pPr>
              <a:defRPr sz="1870"/>
            </a:lvl8pPr>
            <a:lvl9pPr>
              <a:defRPr sz="187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34593" y="300987"/>
            <a:ext cx="3517533" cy="1280945"/>
          </a:xfrm>
        </p:spPr>
        <p:txBody>
          <a:bodyPr anchor="b"/>
          <a:lstStyle>
            <a:lvl1pPr algn="l">
              <a:defRPr sz="2339" b="1"/>
            </a:lvl1pPr>
          </a:lstStyle>
          <a:p>
            <a:r>
              <a:rPr lang="tr-TR" smtClean="0"/>
              <a:t>Asıl başlık stili için tıklatın</a:t>
            </a:r>
            <a:endParaRPr lang="tr-TR"/>
          </a:p>
        </p:txBody>
      </p:sp>
      <p:sp>
        <p:nvSpPr>
          <p:cNvPr id="3" name="2 İçerik Yer Tutucusu"/>
          <p:cNvSpPr>
            <a:spLocks noGrp="1"/>
          </p:cNvSpPr>
          <p:nvPr>
            <p:ph idx="1"/>
          </p:nvPr>
        </p:nvSpPr>
        <p:spPr>
          <a:xfrm>
            <a:off x="4180204" y="300991"/>
            <a:ext cx="5977020" cy="6451973"/>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534593" y="1581936"/>
            <a:ext cx="3517533" cy="5171028"/>
          </a:xfrm>
        </p:spPr>
        <p:txBody>
          <a:bodyPr/>
          <a:lstStyle>
            <a:lvl1pPr marL="0" indent="0">
              <a:buNone/>
              <a:defRPr sz="1637"/>
            </a:lvl1pPr>
            <a:lvl2pPr marL="534530" indent="0">
              <a:buNone/>
              <a:defRPr sz="1403"/>
            </a:lvl2pPr>
            <a:lvl3pPr marL="1069061" indent="0">
              <a:buNone/>
              <a:defRPr sz="1169"/>
            </a:lvl3pPr>
            <a:lvl4pPr marL="1603589" indent="0">
              <a:buNone/>
              <a:defRPr sz="1052"/>
            </a:lvl4pPr>
            <a:lvl5pPr marL="2138120" indent="0">
              <a:buNone/>
              <a:defRPr sz="1052"/>
            </a:lvl5pPr>
            <a:lvl6pPr marL="2672651" indent="0">
              <a:buNone/>
              <a:defRPr sz="1052"/>
            </a:lvl6pPr>
            <a:lvl7pPr marL="3207181" indent="0">
              <a:buNone/>
              <a:defRPr sz="1052"/>
            </a:lvl7pPr>
            <a:lvl8pPr marL="3741711" indent="0">
              <a:buNone/>
              <a:defRPr sz="1052"/>
            </a:lvl8pPr>
            <a:lvl9pPr marL="4276241" indent="0">
              <a:buNone/>
              <a:defRPr sz="1052"/>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095671" y="5291772"/>
            <a:ext cx="6415088" cy="624724"/>
          </a:xfrm>
        </p:spPr>
        <p:txBody>
          <a:bodyPr anchor="b"/>
          <a:lstStyle>
            <a:lvl1pPr algn="l">
              <a:defRPr sz="2339" b="1"/>
            </a:lvl1pPr>
          </a:lstStyle>
          <a:p>
            <a:r>
              <a:rPr lang="tr-TR" smtClean="0"/>
              <a:t>Asıl başlık stili için tıklatın</a:t>
            </a:r>
            <a:endParaRPr lang="tr-TR"/>
          </a:p>
        </p:txBody>
      </p:sp>
      <p:sp>
        <p:nvSpPr>
          <p:cNvPr id="3" name="2 Resim Yer Tutucusu"/>
          <p:cNvSpPr>
            <a:spLocks noGrp="1"/>
          </p:cNvSpPr>
          <p:nvPr>
            <p:ph type="pic" idx="1"/>
          </p:nvPr>
        </p:nvSpPr>
        <p:spPr>
          <a:xfrm>
            <a:off x="2095671" y="675471"/>
            <a:ext cx="6415088" cy="4535805"/>
          </a:xfrm>
        </p:spPr>
        <p:txBody>
          <a:bodyPr/>
          <a:lstStyle>
            <a:lvl1pPr marL="0" indent="0">
              <a:buNone/>
              <a:defRPr sz="3742"/>
            </a:lvl1pPr>
            <a:lvl2pPr marL="534530" indent="0">
              <a:buNone/>
              <a:defRPr sz="3274"/>
            </a:lvl2pPr>
            <a:lvl3pPr marL="1069061" indent="0">
              <a:buNone/>
              <a:defRPr sz="2806"/>
            </a:lvl3pPr>
            <a:lvl4pPr marL="1603589" indent="0">
              <a:buNone/>
              <a:defRPr sz="2339"/>
            </a:lvl4pPr>
            <a:lvl5pPr marL="2138120" indent="0">
              <a:buNone/>
              <a:defRPr sz="2339"/>
            </a:lvl5pPr>
            <a:lvl6pPr marL="2672651" indent="0">
              <a:buNone/>
              <a:defRPr sz="2339"/>
            </a:lvl6pPr>
            <a:lvl7pPr marL="3207181" indent="0">
              <a:buNone/>
              <a:defRPr sz="2339"/>
            </a:lvl7pPr>
            <a:lvl8pPr marL="3741711" indent="0">
              <a:buNone/>
              <a:defRPr sz="2339"/>
            </a:lvl8pPr>
            <a:lvl9pPr marL="4276241" indent="0">
              <a:buNone/>
              <a:defRPr sz="2339"/>
            </a:lvl9pPr>
          </a:lstStyle>
          <a:p>
            <a:endParaRPr lang="tr-TR"/>
          </a:p>
        </p:txBody>
      </p:sp>
      <p:sp>
        <p:nvSpPr>
          <p:cNvPr id="4" name="3 Metin Yer Tutucusu"/>
          <p:cNvSpPr>
            <a:spLocks noGrp="1"/>
          </p:cNvSpPr>
          <p:nvPr>
            <p:ph type="body" sz="half" idx="2"/>
          </p:nvPr>
        </p:nvSpPr>
        <p:spPr>
          <a:xfrm>
            <a:off x="2095671" y="5916496"/>
            <a:ext cx="6415088" cy="887211"/>
          </a:xfrm>
        </p:spPr>
        <p:txBody>
          <a:bodyPr/>
          <a:lstStyle>
            <a:lvl1pPr marL="0" indent="0">
              <a:buNone/>
              <a:defRPr sz="1637"/>
            </a:lvl1pPr>
            <a:lvl2pPr marL="534530" indent="0">
              <a:buNone/>
              <a:defRPr sz="1403"/>
            </a:lvl2pPr>
            <a:lvl3pPr marL="1069061" indent="0">
              <a:buNone/>
              <a:defRPr sz="1169"/>
            </a:lvl3pPr>
            <a:lvl4pPr marL="1603589" indent="0">
              <a:buNone/>
              <a:defRPr sz="1052"/>
            </a:lvl4pPr>
            <a:lvl5pPr marL="2138120" indent="0">
              <a:buNone/>
              <a:defRPr sz="1052"/>
            </a:lvl5pPr>
            <a:lvl6pPr marL="2672651" indent="0">
              <a:buNone/>
              <a:defRPr sz="1052"/>
            </a:lvl6pPr>
            <a:lvl7pPr marL="3207181" indent="0">
              <a:buNone/>
              <a:defRPr sz="1052"/>
            </a:lvl7pPr>
            <a:lvl8pPr marL="3741711" indent="0">
              <a:buNone/>
              <a:defRPr sz="1052"/>
            </a:lvl8pPr>
            <a:lvl9pPr marL="4276241" indent="0">
              <a:buNone/>
              <a:defRPr sz="1052"/>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9A60AD3-17E8-4098-ADAE-8CD7DFCDDC66}" type="datetimeFigureOut">
              <a:rPr lang="tr-TR" smtClean="0"/>
              <a:t>19.09.2023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A7B6B4B-0E67-4406-AA06-C83C49B7FAE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534591" y="302737"/>
            <a:ext cx="9622633" cy="1259946"/>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534591" y="1763927"/>
            <a:ext cx="9622633" cy="498903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534591" y="7006702"/>
            <a:ext cx="2494756" cy="402483"/>
          </a:xfrm>
          <a:prstGeom prst="rect">
            <a:avLst/>
          </a:prstGeom>
        </p:spPr>
        <p:txBody>
          <a:bodyPr vert="horz" lIns="91440" tIns="45720" rIns="91440" bIns="45720" rtlCol="0" anchor="ctr"/>
          <a:lstStyle>
            <a:lvl1pPr algn="l">
              <a:defRPr sz="1403">
                <a:solidFill>
                  <a:schemeClr val="tx1">
                    <a:tint val="75000"/>
                  </a:schemeClr>
                </a:solidFill>
              </a:defRPr>
            </a:lvl1pPr>
          </a:lstStyle>
          <a:p>
            <a:fld id="{79A60AD3-17E8-4098-ADAE-8CD7DFCDDC66}" type="datetimeFigureOut">
              <a:rPr lang="tr-TR" smtClean="0"/>
              <a:t>19.09.2023</a:t>
            </a:fld>
            <a:endParaRPr lang="tr-TR"/>
          </a:p>
        </p:txBody>
      </p:sp>
      <p:sp>
        <p:nvSpPr>
          <p:cNvPr id="5" name="4 Altbilgi Yer Tutucusu"/>
          <p:cNvSpPr>
            <a:spLocks noGrp="1"/>
          </p:cNvSpPr>
          <p:nvPr>
            <p:ph type="ftr" sz="quarter" idx="3"/>
          </p:nvPr>
        </p:nvSpPr>
        <p:spPr>
          <a:xfrm>
            <a:off x="3653037" y="7006702"/>
            <a:ext cx="3385741" cy="402483"/>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7662466" y="7006702"/>
            <a:ext cx="2494756" cy="402483"/>
          </a:xfrm>
          <a:prstGeom prst="rect">
            <a:avLst/>
          </a:prstGeom>
        </p:spPr>
        <p:txBody>
          <a:bodyPr vert="horz" lIns="91440" tIns="45720" rIns="91440" bIns="45720" rtlCol="0" anchor="ctr"/>
          <a:lstStyle>
            <a:lvl1pPr algn="r">
              <a:defRPr sz="1403">
                <a:solidFill>
                  <a:schemeClr val="tx1">
                    <a:tint val="75000"/>
                  </a:schemeClr>
                </a:solidFill>
              </a:defRPr>
            </a:lvl1pPr>
          </a:lstStyle>
          <a:p>
            <a:fld id="{DA7B6B4B-0E67-4406-AA06-C83C49B7FAE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69061" rtl="0" eaLnBrk="1" latinLnBrk="0" hangingPunct="1">
        <a:spcBef>
          <a:spcPct val="0"/>
        </a:spcBef>
        <a:buNone/>
        <a:defRPr sz="5145" kern="1200">
          <a:solidFill>
            <a:schemeClr val="tx1"/>
          </a:solidFill>
          <a:latin typeface="+mj-lt"/>
          <a:ea typeface="+mj-ea"/>
          <a:cs typeface="+mj-cs"/>
        </a:defRPr>
      </a:lvl1pPr>
    </p:titleStyle>
    <p:bodyStyle>
      <a:lvl1pPr marL="400897" indent="-400897" algn="l" defTabSz="1069061" rtl="0" eaLnBrk="1" latinLnBrk="0" hangingPunct="1">
        <a:spcBef>
          <a:spcPct val="20000"/>
        </a:spcBef>
        <a:buFont typeface="Arial" pitchFamily="34" charset="0"/>
        <a:buChar char="•"/>
        <a:defRPr sz="3742" kern="1200">
          <a:solidFill>
            <a:schemeClr val="tx1"/>
          </a:solidFill>
          <a:latin typeface="+mn-lt"/>
          <a:ea typeface="+mn-ea"/>
          <a:cs typeface="+mn-cs"/>
        </a:defRPr>
      </a:lvl1pPr>
      <a:lvl2pPr marL="868612" indent="-334081" algn="l" defTabSz="1069061" rtl="0" eaLnBrk="1" latinLnBrk="0" hangingPunct="1">
        <a:spcBef>
          <a:spcPct val="20000"/>
        </a:spcBef>
        <a:buFont typeface="Arial" pitchFamily="34" charset="0"/>
        <a:buChar char="–"/>
        <a:defRPr sz="3274" kern="1200">
          <a:solidFill>
            <a:schemeClr val="tx1"/>
          </a:solidFill>
          <a:latin typeface="+mn-lt"/>
          <a:ea typeface="+mn-ea"/>
          <a:cs typeface="+mn-cs"/>
        </a:defRPr>
      </a:lvl2pPr>
      <a:lvl3pPr marL="1336326" indent="-267265" algn="l" defTabSz="1069061" rtl="0" eaLnBrk="1" latinLnBrk="0" hangingPunct="1">
        <a:spcBef>
          <a:spcPct val="20000"/>
        </a:spcBef>
        <a:buFont typeface="Arial" pitchFamily="34" charset="0"/>
        <a:buChar char="•"/>
        <a:defRPr sz="2806" kern="1200">
          <a:solidFill>
            <a:schemeClr val="tx1"/>
          </a:solidFill>
          <a:latin typeface="+mn-lt"/>
          <a:ea typeface="+mn-ea"/>
          <a:cs typeface="+mn-cs"/>
        </a:defRPr>
      </a:lvl3pPr>
      <a:lvl4pPr marL="187085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4pPr>
      <a:lvl5pPr marL="2405385"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5pPr>
      <a:lvl6pPr marL="293991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6pPr>
      <a:lvl7pPr marL="3474446"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7pPr>
      <a:lvl8pPr marL="4008977"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8pPr>
      <a:lvl9pPr marL="4543505" indent="-267265" algn="l" defTabSz="1069061" rtl="0" eaLnBrk="1" latinLnBrk="0" hangingPunct="1">
        <a:spcBef>
          <a:spcPct val="20000"/>
        </a:spcBef>
        <a:buFont typeface="Arial" pitchFamily="34" charset="0"/>
        <a:buChar char="•"/>
        <a:defRPr sz="2339" kern="1200">
          <a:solidFill>
            <a:schemeClr val="tx1"/>
          </a:solidFill>
          <a:latin typeface="+mn-lt"/>
          <a:ea typeface="+mn-ea"/>
          <a:cs typeface="+mn-cs"/>
        </a:defRPr>
      </a:lvl9pPr>
    </p:bodyStyle>
    <p:otherStyle>
      <a:defPPr>
        <a:defRPr lang="tr-TR"/>
      </a:defPPr>
      <a:lvl1pPr marL="0" algn="l" defTabSz="1069061" rtl="0" eaLnBrk="1" latinLnBrk="0" hangingPunct="1">
        <a:defRPr sz="2105" kern="1200">
          <a:solidFill>
            <a:schemeClr val="tx1"/>
          </a:solidFill>
          <a:latin typeface="+mn-lt"/>
          <a:ea typeface="+mn-ea"/>
          <a:cs typeface="+mn-cs"/>
        </a:defRPr>
      </a:lvl1pPr>
      <a:lvl2pPr marL="534530" algn="l" defTabSz="1069061" rtl="0" eaLnBrk="1" latinLnBrk="0" hangingPunct="1">
        <a:defRPr sz="2105" kern="1200">
          <a:solidFill>
            <a:schemeClr val="tx1"/>
          </a:solidFill>
          <a:latin typeface="+mn-lt"/>
          <a:ea typeface="+mn-ea"/>
          <a:cs typeface="+mn-cs"/>
        </a:defRPr>
      </a:lvl2pPr>
      <a:lvl3pPr marL="1069061" algn="l" defTabSz="1069061" rtl="0" eaLnBrk="1" latinLnBrk="0" hangingPunct="1">
        <a:defRPr sz="2105" kern="1200">
          <a:solidFill>
            <a:schemeClr val="tx1"/>
          </a:solidFill>
          <a:latin typeface="+mn-lt"/>
          <a:ea typeface="+mn-ea"/>
          <a:cs typeface="+mn-cs"/>
        </a:defRPr>
      </a:lvl3pPr>
      <a:lvl4pPr marL="1603589" algn="l" defTabSz="1069061" rtl="0" eaLnBrk="1" latinLnBrk="0" hangingPunct="1">
        <a:defRPr sz="2105" kern="1200">
          <a:solidFill>
            <a:schemeClr val="tx1"/>
          </a:solidFill>
          <a:latin typeface="+mn-lt"/>
          <a:ea typeface="+mn-ea"/>
          <a:cs typeface="+mn-cs"/>
        </a:defRPr>
      </a:lvl4pPr>
      <a:lvl5pPr marL="2138120" algn="l" defTabSz="1069061" rtl="0" eaLnBrk="1" latinLnBrk="0" hangingPunct="1">
        <a:defRPr sz="2105" kern="1200">
          <a:solidFill>
            <a:schemeClr val="tx1"/>
          </a:solidFill>
          <a:latin typeface="+mn-lt"/>
          <a:ea typeface="+mn-ea"/>
          <a:cs typeface="+mn-cs"/>
        </a:defRPr>
      </a:lvl5pPr>
      <a:lvl6pPr marL="2672651" algn="l" defTabSz="1069061" rtl="0" eaLnBrk="1" latinLnBrk="0" hangingPunct="1">
        <a:defRPr sz="2105" kern="1200">
          <a:solidFill>
            <a:schemeClr val="tx1"/>
          </a:solidFill>
          <a:latin typeface="+mn-lt"/>
          <a:ea typeface="+mn-ea"/>
          <a:cs typeface="+mn-cs"/>
        </a:defRPr>
      </a:lvl6pPr>
      <a:lvl7pPr marL="3207181" algn="l" defTabSz="1069061" rtl="0" eaLnBrk="1" latinLnBrk="0" hangingPunct="1">
        <a:defRPr sz="2105" kern="1200">
          <a:solidFill>
            <a:schemeClr val="tx1"/>
          </a:solidFill>
          <a:latin typeface="+mn-lt"/>
          <a:ea typeface="+mn-ea"/>
          <a:cs typeface="+mn-cs"/>
        </a:defRPr>
      </a:lvl7pPr>
      <a:lvl8pPr marL="3741711" algn="l" defTabSz="1069061" rtl="0" eaLnBrk="1" latinLnBrk="0" hangingPunct="1">
        <a:defRPr sz="2105" kern="1200">
          <a:solidFill>
            <a:schemeClr val="tx1"/>
          </a:solidFill>
          <a:latin typeface="+mn-lt"/>
          <a:ea typeface="+mn-ea"/>
          <a:cs typeface="+mn-cs"/>
        </a:defRPr>
      </a:lvl8pPr>
      <a:lvl9pPr marL="4276241" algn="l" defTabSz="1069061"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1450" y="1561080"/>
            <a:ext cx="8915774" cy="4989036"/>
          </a:xfrm>
        </p:spPr>
        <p:txBody>
          <a:bodyPr>
            <a:normAutofit/>
          </a:bodyPr>
          <a:lstStyle/>
          <a:p>
            <a:pPr marL="0" indent="0">
              <a:lnSpc>
                <a:spcPct val="150000"/>
              </a:lnSpc>
              <a:buNone/>
            </a:pPr>
            <a:r>
              <a:rPr lang="tr-TR" sz="3200" b="1" dirty="0" smtClean="0">
                <a:solidFill>
                  <a:srgbClr val="FF0000"/>
                </a:solidFill>
                <a:latin typeface="Times New Roman" panose="02020603050405020304" pitchFamily="18" charset="0"/>
                <a:cs typeface="Times New Roman" panose="02020603050405020304" pitchFamily="18" charset="0"/>
              </a:rPr>
              <a:t>BELGEYİ HAZIRLAYANIN DİKKATİNE: </a:t>
            </a:r>
          </a:p>
          <a:p>
            <a:pPr marL="0" indent="0">
              <a:lnSpc>
                <a:spcPct val="150000"/>
              </a:lnSpc>
              <a:buNone/>
            </a:pPr>
            <a:r>
              <a:rPr lang="tr-TR" sz="2000" b="1" dirty="0" smtClean="0">
                <a:solidFill>
                  <a:srgbClr val="FF0000"/>
                </a:solidFill>
                <a:latin typeface="Times New Roman" panose="02020603050405020304" pitchFamily="18" charset="0"/>
                <a:cs typeface="Times New Roman" panose="02020603050405020304" pitchFamily="18" charset="0"/>
              </a:rPr>
              <a:t>BAŞARI BELGESİ ARKA TARAFI AŞAĞIDAKİ GİBİ OLACAKTIR</a:t>
            </a:r>
            <a:endParaRPr lang="tr-TR"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368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41450" y="1561080"/>
            <a:ext cx="8915774" cy="4989036"/>
          </a:xfrm>
        </p:spPr>
        <p:txBody>
          <a:bodyPr>
            <a:normAutofit/>
          </a:bodyPr>
          <a:lstStyle/>
          <a:p>
            <a:pPr marL="0" indent="0">
              <a:lnSpc>
                <a:spcPct val="150000"/>
              </a:lnSpc>
              <a:buNone/>
            </a:pPr>
            <a:r>
              <a:rPr lang="tr-TR" sz="1200" b="1" dirty="0" smtClean="0">
                <a:latin typeface="Times New Roman" panose="02020603050405020304" pitchFamily="18" charset="0"/>
                <a:cs typeface="Times New Roman" panose="02020603050405020304" pitchFamily="18" charset="0"/>
              </a:rPr>
              <a:t>TARİH </a:t>
            </a:r>
            <a:r>
              <a:rPr lang="tr-TR" sz="1200" b="1" dirty="0">
                <a:latin typeface="Times New Roman" panose="02020603050405020304" pitchFamily="18" charset="0"/>
                <a:cs typeface="Times New Roman" panose="02020603050405020304" pitchFamily="18" charset="0"/>
              </a:rPr>
              <a:t>	</a:t>
            </a:r>
            <a:r>
              <a:rPr lang="tr-TR" sz="1200" b="1" dirty="0" smtClean="0">
                <a:latin typeface="Times New Roman" panose="02020603050405020304" pitchFamily="18" charset="0"/>
                <a:cs typeface="Times New Roman" panose="02020603050405020304" pitchFamily="18" charset="0"/>
              </a:rPr>
              <a:t>:</a:t>
            </a:r>
            <a:endParaRPr lang="tr-TR" sz="1200" b="1" dirty="0">
              <a:latin typeface="Times New Roman" panose="02020603050405020304" pitchFamily="18" charset="0"/>
              <a:cs typeface="Times New Roman" panose="02020603050405020304" pitchFamily="18" charset="0"/>
            </a:endParaRPr>
          </a:p>
          <a:p>
            <a:pPr marL="0" indent="0">
              <a:lnSpc>
                <a:spcPct val="150000"/>
              </a:lnSpc>
              <a:buNone/>
            </a:pPr>
            <a:r>
              <a:rPr lang="tr-TR" sz="1200" b="1" dirty="0">
                <a:latin typeface="Times New Roman" panose="02020603050405020304" pitchFamily="18" charset="0"/>
                <a:cs typeface="Times New Roman" panose="02020603050405020304" pitchFamily="18" charset="0"/>
              </a:rPr>
              <a:t>BELGE NO </a:t>
            </a:r>
            <a:r>
              <a:rPr lang="tr-TR" sz="1200" b="1" dirty="0" smtClean="0">
                <a:latin typeface="Times New Roman" panose="02020603050405020304" pitchFamily="18" charset="0"/>
                <a:cs typeface="Times New Roman" panose="02020603050405020304" pitchFamily="18" charset="0"/>
              </a:rPr>
              <a:t>      :</a:t>
            </a:r>
            <a:endParaRPr lang="tr-TR" sz="1200" b="1" dirty="0">
              <a:latin typeface="Times New Roman" panose="02020603050405020304" pitchFamily="18" charset="0"/>
              <a:cs typeface="Times New Roman" panose="02020603050405020304" pitchFamily="18" charset="0"/>
            </a:endParaRPr>
          </a:p>
          <a:p>
            <a:pPr marL="0" indent="0">
              <a:buNone/>
            </a:pPr>
            <a:endParaRPr lang="tr-TR" sz="1200" b="1" dirty="0" smtClean="0">
              <a:latin typeface="Times New Roman" panose="02020603050405020304" pitchFamily="18" charset="0"/>
              <a:cs typeface="Times New Roman" panose="02020603050405020304" pitchFamily="18" charset="0"/>
            </a:endParaRPr>
          </a:p>
          <a:p>
            <a:pPr marL="0" indent="0">
              <a:buNone/>
            </a:pPr>
            <a:r>
              <a:rPr lang="tr-TR" sz="1200" b="1" dirty="0" smtClean="0">
                <a:latin typeface="Times New Roman" panose="02020603050405020304" pitchFamily="18" charset="0"/>
                <a:cs typeface="Times New Roman" panose="02020603050405020304" pitchFamily="18" charset="0"/>
              </a:rPr>
              <a:t>Bu belge </a:t>
            </a:r>
            <a:r>
              <a:rPr lang="tr-TR" sz="1200" b="1" dirty="0">
                <a:latin typeface="Times New Roman" panose="02020603050405020304" pitchFamily="18" charset="0"/>
                <a:cs typeface="Times New Roman" panose="02020603050405020304" pitchFamily="18" charset="0"/>
              </a:rPr>
              <a:t>657 Sayılı Devlet Memurları Kanununun </a:t>
            </a:r>
            <a:r>
              <a:rPr lang="tr-TR" sz="1200" b="1" dirty="0" smtClean="0">
                <a:latin typeface="Times New Roman" panose="02020603050405020304" pitchFamily="18" charset="0"/>
                <a:cs typeface="Times New Roman" panose="02020603050405020304" pitchFamily="18" charset="0"/>
              </a:rPr>
              <a:t>122</a:t>
            </a:r>
            <a:r>
              <a:rPr lang="tr-TR" sz="1200" b="1" dirty="0">
                <a:latin typeface="Times New Roman" panose="02020603050405020304" pitchFamily="18" charset="0"/>
                <a:cs typeface="Times New Roman" panose="02020603050405020304" pitchFamily="18" charset="0"/>
              </a:rPr>
              <a:t>. Maddesince düzenlenmiştir</a:t>
            </a:r>
            <a:r>
              <a:rPr lang="tr-TR" sz="1200" b="1" dirty="0" smtClean="0">
                <a:latin typeface="Times New Roman" panose="02020603050405020304" pitchFamily="18" charset="0"/>
                <a:cs typeface="Times New Roman" panose="02020603050405020304" pitchFamily="18" charset="0"/>
              </a:rPr>
              <a:t>.</a:t>
            </a:r>
          </a:p>
          <a:p>
            <a:pPr marL="0" indent="0">
              <a:buNone/>
            </a:pPr>
            <a:endParaRPr lang="tr-TR" sz="1200" b="1" dirty="0">
              <a:latin typeface="Times New Roman" panose="02020603050405020304" pitchFamily="18" charset="0"/>
              <a:cs typeface="Times New Roman" panose="02020603050405020304" pitchFamily="18" charset="0"/>
            </a:endParaRPr>
          </a:p>
          <a:p>
            <a:pPr marL="0" indent="0">
              <a:buNone/>
            </a:pPr>
            <a:endParaRPr lang="tr-TR" sz="1200" b="1" dirty="0">
              <a:latin typeface="Times New Roman" panose="02020603050405020304" pitchFamily="18" charset="0"/>
              <a:cs typeface="Times New Roman" panose="02020603050405020304" pitchFamily="18" charset="0"/>
            </a:endParaRPr>
          </a:p>
        </p:txBody>
      </p:sp>
      <p:sp>
        <p:nvSpPr>
          <p:cNvPr id="8" name="Dikdörtgen 7"/>
          <p:cNvSpPr/>
          <p:nvPr/>
        </p:nvSpPr>
        <p:spPr>
          <a:xfrm>
            <a:off x="1486869" y="2987749"/>
            <a:ext cx="8424936" cy="1167114"/>
          </a:xfrm>
          <a:prstGeom prst="rect">
            <a:avLst/>
          </a:prstGeom>
        </p:spPr>
        <p:txBody>
          <a:bodyPr wrap="square">
            <a:spAutoFit/>
          </a:bodyPr>
          <a:lstStyle/>
          <a:p>
            <a:pPr>
              <a:lnSpc>
                <a:spcPct val="150000"/>
              </a:lnSpc>
            </a:pPr>
            <a:r>
              <a:rPr lang="tr-TR" sz="1200" b="1" dirty="0">
                <a:latin typeface="Times New Roman" panose="02020603050405020304" pitchFamily="18" charset="0"/>
                <a:cs typeface="Times New Roman" panose="02020603050405020304" pitchFamily="18" charset="0"/>
              </a:rPr>
              <a:t>Kamu kaynağında önemli ölçüde tasarruf sağlanması</a:t>
            </a:r>
          </a:p>
          <a:p>
            <a:pPr>
              <a:lnSpc>
                <a:spcPct val="150000"/>
              </a:lnSpc>
            </a:pPr>
            <a:r>
              <a:rPr lang="tr-TR" sz="1200" b="1" dirty="0">
                <a:latin typeface="Times New Roman" panose="02020603050405020304" pitchFamily="18" charset="0"/>
                <a:cs typeface="Times New Roman" panose="02020603050405020304" pitchFamily="18" charset="0"/>
              </a:rPr>
              <a:t>Kamu zararının oluşmasının önlenmesi ve önlenemez kamu zararlarının önemli ölçüde azaltılması</a:t>
            </a:r>
          </a:p>
          <a:p>
            <a:pPr>
              <a:lnSpc>
                <a:spcPct val="150000"/>
              </a:lnSpc>
            </a:pPr>
            <a:r>
              <a:rPr lang="tr-TR" sz="1200" b="1" dirty="0">
                <a:latin typeface="Times New Roman" panose="02020603050405020304" pitchFamily="18" charset="0"/>
                <a:cs typeface="Times New Roman" panose="02020603050405020304" pitchFamily="18" charset="0"/>
              </a:rPr>
              <a:t>Kamusal fayda ve gelirlerin beklenenin üzerinde artırılması</a:t>
            </a:r>
          </a:p>
          <a:p>
            <a:pPr>
              <a:lnSpc>
                <a:spcPct val="150000"/>
              </a:lnSpc>
            </a:pPr>
            <a:r>
              <a:rPr lang="tr-TR" sz="1200" b="1" dirty="0">
                <a:latin typeface="Times New Roman" panose="02020603050405020304" pitchFamily="18" charset="0"/>
                <a:cs typeface="Times New Roman" panose="02020603050405020304" pitchFamily="18" charset="0"/>
              </a:rPr>
              <a:t>Sunulan hizmetlerin etkinlik ve kalitesinin yükseltilmesi</a:t>
            </a:r>
          </a:p>
        </p:txBody>
      </p:sp>
      <p:sp>
        <p:nvSpPr>
          <p:cNvPr id="9" name="Dikdörtgen 8"/>
          <p:cNvSpPr/>
          <p:nvPr/>
        </p:nvSpPr>
        <p:spPr>
          <a:xfrm>
            <a:off x="1367767" y="3144238"/>
            <a:ext cx="119102" cy="1191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p:cNvSpPr/>
          <p:nvPr/>
        </p:nvSpPr>
        <p:spPr>
          <a:xfrm>
            <a:off x="1367767" y="3419828"/>
            <a:ext cx="119102" cy="1191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Dikdörtgen 10"/>
          <p:cNvSpPr/>
          <p:nvPr/>
        </p:nvSpPr>
        <p:spPr>
          <a:xfrm>
            <a:off x="1367767" y="3678162"/>
            <a:ext cx="119102" cy="1191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Dikdörtgen 11"/>
          <p:cNvSpPr/>
          <p:nvPr/>
        </p:nvSpPr>
        <p:spPr>
          <a:xfrm>
            <a:off x="1367767" y="3936496"/>
            <a:ext cx="119102" cy="1191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556651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 11"/>
          <p:cNvGrpSpPr/>
          <p:nvPr/>
        </p:nvGrpSpPr>
        <p:grpSpPr>
          <a:xfrm>
            <a:off x="-1" y="0"/>
            <a:ext cx="10693283" cy="7559675"/>
            <a:chOff x="-1" y="0"/>
            <a:chExt cx="10693283" cy="7559675"/>
          </a:xfrm>
        </p:grpSpPr>
        <p:pic>
          <p:nvPicPr>
            <p:cNvPr id="13" name="Resim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10693283" cy="7559675"/>
            </a:xfrm>
            <a:prstGeom prst="rect">
              <a:avLst/>
            </a:prstGeom>
          </p:spPr>
        </p:pic>
        <p:pic>
          <p:nvPicPr>
            <p:cNvPr id="15" name="Resim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40373" y="1466105"/>
              <a:ext cx="1649760" cy="1072344"/>
            </a:xfrm>
            <a:prstGeom prst="rect">
              <a:avLst/>
            </a:prstGeom>
          </p:spPr>
        </p:pic>
        <p:pic>
          <p:nvPicPr>
            <p:cNvPr id="16" name="Resim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21608" y="1282182"/>
              <a:ext cx="1382575" cy="1626864"/>
            </a:xfrm>
            <a:prstGeom prst="rect">
              <a:avLst/>
            </a:prstGeom>
          </p:spPr>
        </p:pic>
      </p:grpSp>
      <p:sp>
        <p:nvSpPr>
          <p:cNvPr id="2" name="Dikdörtgen 1"/>
          <p:cNvSpPr/>
          <p:nvPr/>
        </p:nvSpPr>
        <p:spPr>
          <a:xfrm>
            <a:off x="7506181" y="1331565"/>
            <a:ext cx="1080120" cy="1345527"/>
          </a:xfrm>
          <a:prstGeom prst="rect">
            <a:avLst/>
          </a:prstGeom>
          <a:noFill/>
          <a:ln w="254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7 Metin kutusu"/>
          <p:cNvSpPr txBox="1"/>
          <p:nvPr/>
        </p:nvSpPr>
        <p:spPr>
          <a:xfrm>
            <a:off x="1659175" y="3637562"/>
            <a:ext cx="4824536" cy="646331"/>
          </a:xfrm>
          <a:prstGeom prst="rect">
            <a:avLst/>
          </a:prstGeom>
          <a:noFill/>
        </p:spPr>
        <p:txBody>
          <a:bodyPr wrap="square" rtlCol="0">
            <a:spAutoFit/>
          </a:bodyPr>
          <a:lstStyle/>
          <a:p>
            <a:r>
              <a:rPr lang="tr-TR" sz="1200" dirty="0" smtClean="0">
                <a:latin typeface="Times New Roman" panose="02020603050405020304" pitchFamily="18" charset="0"/>
                <a:cs typeface="Times New Roman" panose="02020603050405020304" pitchFamily="18" charset="0"/>
              </a:rPr>
              <a:t>ADI </a:t>
            </a:r>
            <a:r>
              <a:rPr lang="tr-TR" sz="1200" dirty="0" smtClean="0">
                <a:latin typeface="Times New Roman" panose="02020603050405020304" pitchFamily="18" charset="0"/>
                <a:cs typeface="Times New Roman" panose="02020603050405020304" pitchFamily="18" charset="0"/>
              </a:rPr>
              <a:t>SOYADI	</a:t>
            </a:r>
            <a:r>
              <a:rPr lang="tr-TR" sz="1200" smtClean="0">
                <a:latin typeface="Times New Roman" panose="02020603050405020304" pitchFamily="18" charset="0"/>
                <a:cs typeface="Times New Roman" panose="02020603050405020304" pitchFamily="18" charset="0"/>
              </a:rPr>
              <a:t>                :</a:t>
            </a:r>
            <a:endParaRPr lang="tr-TR" sz="1200" dirty="0" smtClean="0">
              <a:latin typeface="Times New Roman" panose="02020603050405020304" pitchFamily="18" charset="0"/>
              <a:cs typeface="Times New Roman" panose="02020603050405020304" pitchFamily="18" charset="0"/>
            </a:endParaRPr>
          </a:p>
          <a:p>
            <a:r>
              <a:rPr lang="tr-TR" sz="1200" dirty="0" smtClean="0">
                <a:latin typeface="Times New Roman" panose="02020603050405020304" pitchFamily="18" charset="0"/>
                <a:cs typeface="Times New Roman" panose="02020603050405020304" pitchFamily="18" charset="0"/>
              </a:rPr>
              <a:t>T.C. KİMLİK </a:t>
            </a:r>
            <a:r>
              <a:rPr lang="tr-TR" sz="1200" dirty="0" smtClean="0">
                <a:latin typeface="Times New Roman" panose="02020603050405020304" pitchFamily="18" charset="0"/>
                <a:cs typeface="Times New Roman" panose="02020603050405020304" pitchFamily="18" charset="0"/>
              </a:rPr>
              <a:t>NO             : </a:t>
            </a:r>
            <a:endParaRPr lang="tr-TR" sz="1200" dirty="0" smtClean="0">
              <a:latin typeface="Times New Roman" panose="02020603050405020304" pitchFamily="18" charset="0"/>
              <a:cs typeface="Times New Roman" panose="02020603050405020304" pitchFamily="18" charset="0"/>
            </a:endParaRPr>
          </a:p>
          <a:p>
            <a:r>
              <a:rPr lang="tr-TR" sz="1200" dirty="0" smtClean="0">
                <a:latin typeface="Times New Roman" panose="02020603050405020304" pitchFamily="18" charset="0"/>
                <a:cs typeface="Times New Roman" panose="02020603050405020304" pitchFamily="18" charset="0"/>
              </a:rPr>
              <a:t>GÖREV </a:t>
            </a:r>
            <a:r>
              <a:rPr lang="tr-TR" sz="1200" dirty="0" smtClean="0">
                <a:latin typeface="Times New Roman" panose="02020603050405020304" pitchFamily="18" charset="0"/>
                <a:cs typeface="Times New Roman" panose="02020603050405020304" pitchFamily="18" charset="0"/>
              </a:rPr>
              <a:t>YERİ-GÖREVİ  :</a:t>
            </a:r>
            <a:endParaRPr lang="tr-TR" sz="1200" dirty="0">
              <a:latin typeface="Times New Roman" panose="02020603050405020304" pitchFamily="18" charset="0"/>
              <a:cs typeface="Times New Roman" panose="02020603050405020304" pitchFamily="18" charset="0"/>
            </a:endParaRPr>
          </a:p>
        </p:txBody>
      </p:sp>
      <p:sp>
        <p:nvSpPr>
          <p:cNvPr id="10" name="6 Metin kutusu"/>
          <p:cNvSpPr txBox="1"/>
          <p:nvPr/>
        </p:nvSpPr>
        <p:spPr>
          <a:xfrm>
            <a:off x="3499326" y="2909045"/>
            <a:ext cx="3694628" cy="584775"/>
          </a:xfrm>
          <a:prstGeom prst="rect">
            <a:avLst/>
          </a:prstGeom>
          <a:noFill/>
        </p:spPr>
        <p:txBody>
          <a:bodyPr wrap="square" rtlCol="0">
            <a:spAutoFit/>
          </a:bodyPr>
          <a:lstStyle/>
          <a:p>
            <a:pPr algn="ctr"/>
            <a:r>
              <a:rPr lang="tr-TR" sz="3200" dirty="0" smtClean="0">
                <a:latin typeface="Times New Roman" panose="02020603050405020304" pitchFamily="18" charset="0"/>
                <a:cs typeface="Times New Roman" panose="02020603050405020304" pitchFamily="18" charset="0"/>
              </a:rPr>
              <a:t>BAŞARI BELGESİ</a:t>
            </a:r>
            <a:endParaRPr lang="tr-TR" sz="3200" dirty="0">
              <a:latin typeface="Times New Roman" panose="02020603050405020304" pitchFamily="18" charset="0"/>
              <a:cs typeface="Times New Roman" panose="02020603050405020304" pitchFamily="18" charset="0"/>
            </a:endParaRPr>
          </a:p>
        </p:txBody>
      </p:sp>
      <p:grpSp>
        <p:nvGrpSpPr>
          <p:cNvPr id="14" name="Grup 13"/>
          <p:cNvGrpSpPr/>
          <p:nvPr/>
        </p:nvGrpSpPr>
        <p:grpSpPr>
          <a:xfrm>
            <a:off x="1659175" y="4446835"/>
            <a:ext cx="7311573" cy="1666875"/>
            <a:chOff x="1659175" y="4446835"/>
            <a:chExt cx="7311573" cy="1666875"/>
          </a:xfrm>
        </p:grpSpPr>
        <p:sp>
          <p:nvSpPr>
            <p:cNvPr id="20" name="11 Metin kutusu"/>
            <p:cNvSpPr txBox="1"/>
            <p:nvPr/>
          </p:nvSpPr>
          <p:spPr>
            <a:xfrm>
              <a:off x="1659175" y="4446835"/>
              <a:ext cx="7056784" cy="763083"/>
            </a:xfrm>
            <a:prstGeom prst="rect">
              <a:avLst/>
            </a:prstGeom>
            <a:noFill/>
          </p:spPr>
          <p:txBody>
            <a:bodyPr wrap="square" rtlCol="0">
              <a:spAutoFit/>
            </a:bodyPr>
            <a:lstStyle/>
            <a:p>
              <a:pPr algn="just"/>
              <a:r>
                <a:rPr lang="tr-TR" sz="1200" dirty="0" smtClean="0">
                  <a:latin typeface="Times New Roman" panose="02020603050405020304" pitchFamily="18" charset="0"/>
                  <a:cs typeface="Times New Roman" panose="02020603050405020304" pitchFamily="18" charset="0"/>
                </a:rPr>
                <a:t>      İlçede görevli bulunduğum süre içindeki izlenimlerimde hizmetinizi tam bir ciddiyet, liyakat ve büyük bir sorumluluk anlayışı içinde yürüttüğünüzü memnuniyetle izledim. Şahsıma kamu görevlilerine, mesai arkadaşlarınıza ve iş sahiplerine karşı meslek onuruna yakışır davranışlarınızı müşahede ettim. </a:t>
              </a:r>
            </a:p>
            <a:p>
              <a:pPr algn="just"/>
              <a:r>
                <a:rPr lang="tr-TR" sz="1200" dirty="0" smtClean="0">
                  <a:latin typeface="Times New Roman" panose="02020603050405020304" pitchFamily="18" charset="0"/>
                  <a:cs typeface="Times New Roman" panose="02020603050405020304" pitchFamily="18" charset="0"/>
                </a:rPr>
                <a:t>      Bu üstün mesainiz dolayısıyla, sizi 657 Sayılı Devlet Memurları Kanununun 122. Maddesine istinaden BAŞARI BELGESİ ile taltif ediyorum.</a:t>
              </a:r>
              <a:endParaRPr lang="tr-TR" sz="1200" dirty="0">
                <a:latin typeface="Times New Roman" panose="02020603050405020304" pitchFamily="18" charset="0"/>
                <a:cs typeface="Times New Roman" panose="02020603050405020304" pitchFamily="18" charset="0"/>
              </a:endParaRPr>
            </a:p>
          </p:txBody>
        </p:sp>
        <p:sp>
          <p:nvSpPr>
            <p:cNvPr id="21" name="15 Metin kutusu"/>
            <p:cNvSpPr txBox="1"/>
            <p:nvPr/>
          </p:nvSpPr>
          <p:spPr>
            <a:xfrm>
              <a:off x="6714058" y="5652045"/>
              <a:ext cx="2256690" cy="461665"/>
            </a:xfrm>
            <a:prstGeom prst="rect">
              <a:avLst/>
            </a:prstGeom>
            <a:noFill/>
          </p:spPr>
          <p:txBody>
            <a:bodyPr wrap="square" rtlCol="0">
              <a:spAutoFit/>
            </a:bodyPr>
            <a:lstStyle/>
            <a:p>
              <a:pPr algn="ctr"/>
              <a:r>
                <a:rPr lang="tr-TR" sz="1200" b="1" dirty="0">
                  <a:latin typeface="Times New Roman" pitchFamily="18" charset="0"/>
                  <a:cs typeface="Times New Roman" pitchFamily="18" charset="0"/>
                </a:rPr>
                <a:t>Adem YAZICI</a:t>
              </a:r>
            </a:p>
            <a:p>
              <a:pPr algn="ctr"/>
              <a:r>
                <a:rPr lang="tr-TR" sz="1200" b="1" dirty="0">
                  <a:latin typeface="Times New Roman" pitchFamily="18" charset="0"/>
                  <a:cs typeface="Times New Roman" pitchFamily="18" charset="0"/>
                </a:rPr>
                <a:t>Üsküdar Kaymakamı</a:t>
              </a:r>
            </a:p>
          </p:txBody>
        </p:sp>
      </p:grpSp>
    </p:spTree>
    <p:extLst>
      <p:ext uri="{BB962C8B-B14F-4D97-AF65-F5344CB8AC3E}">
        <p14:creationId xmlns:p14="http://schemas.microsoft.com/office/powerpoint/2010/main" val="34734187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5879</TotalTime>
  <Words>142</Words>
  <Application>Microsoft Office PowerPoint</Application>
  <PresentationFormat>Özel</PresentationFormat>
  <Paragraphs>22</Paragraphs>
  <Slides>3</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vt:i4>
      </vt:variant>
    </vt:vector>
  </HeadingPairs>
  <TitlesOfParts>
    <vt:vector size="7" baseType="lpstr">
      <vt:lpstr>Arial</vt:lpstr>
      <vt:lpstr>Calibri</vt:lpstr>
      <vt:lpstr>Times New Roman</vt:lpstr>
      <vt:lpstr>Ofis Teması</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dc:creator>
  <cp:lastModifiedBy>Müdür</cp:lastModifiedBy>
  <cp:revision>299</cp:revision>
  <dcterms:created xsi:type="dcterms:W3CDTF">2019-03-08T06:15:57Z</dcterms:created>
  <dcterms:modified xsi:type="dcterms:W3CDTF">2023-09-19T11:14:22Z</dcterms:modified>
</cp:coreProperties>
</file>