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66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4660"/>
  </p:normalViewPr>
  <p:slideViewPr>
    <p:cSldViewPr snapToGrid="0">
      <p:cViewPr varScale="1">
        <p:scale>
          <a:sx n="78" d="100"/>
          <a:sy n="78" d="100"/>
        </p:scale>
        <p:origin x="31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882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73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37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382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408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09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08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306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332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1323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039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9855-6109-495B-8F14-30503E2F1E3A}" type="datetimeFigureOut">
              <a:rPr lang="tr-TR" smtClean="0"/>
              <a:t>10.02.2025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34D8-EE44-4F7B-9FC8-6FC4F7B2C84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4226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88" y="0"/>
            <a:ext cx="6867488" cy="9906000"/>
          </a:xfrm>
          <a:prstGeom prst="rect">
            <a:avLst/>
          </a:prstGeom>
        </p:spPr>
      </p:pic>
      <p:sp>
        <p:nvSpPr>
          <p:cNvPr id="15" name="Dikdörtgen 14"/>
          <p:cNvSpPr/>
          <p:nvPr/>
        </p:nvSpPr>
        <p:spPr>
          <a:xfrm>
            <a:off x="3042620" y="2981808"/>
            <a:ext cx="763271" cy="1043767"/>
          </a:xfrm>
          <a:prstGeom prst="rect">
            <a:avLst/>
          </a:prstGeom>
          <a:noFill/>
          <a:ln w="190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  <p:sp>
        <p:nvSpPr>
          <p:cNvPr id="5" name="Metin kutusu 4"/>
          <p:cNvSpPr txBox="1"/>
          <p:nvPr/>
        </p:nvSpPr>
        <p:spPr>
          <a:xfrm>
            <a:off x="1749633" y="2361918"/>
            <a:ext cx="33587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TEŞEKKÜR BELGESİ</a:t>
            </a:r>
            <a:endParaRPr lang="tr-TR" sz="24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Metin kutusu 9"/>
          <p:cNvSpPr txBox="1"/>
          <p:nvPr/>
        </p:nvSpPr>
        <p:spPr>
          <a:xfrm>
            <a:off x="678180" y="4149268"/>
            <a:ext cx="54940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 SOYADI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AHMET MEHMET</a:t>
            </a:r>
            <a:endParaRPr lang="tr-T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2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T.C</a:t>
            </a:r>
            <a:r>
              <a:rPr lang="tr-TR" sz="1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KİMLİK </a:t>
            </a:r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</a:p>
          <a:p>
            <a:pPr algn="ctr"/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1234567890</a:t>
            </a:r>
            <a:endParaRPr lang="tr-TR" sz="1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tr-TR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ÜNVANI</a:t>
            </a:r>
          </a:p>
          <a:p>
            <a:pPr algn="ctr"/>
            <a:r>
              <a:rPr lang="tr-TR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MEMUR</a:t>
            </a:r>
          </a:p>
          <a:p>
            <a:pPr algn="ctr"/>
            <a:endParaRPr lang="tr-T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tr-TR" sz="1200" b="1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YAPTIĞI KURUM</a:t>
            </a:r>
          </a:p>
          <a:p>
            <a:pPr algn="ctr"/>
            <a:r>
              <a:rPr lang="tr-TR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…. MÜDÜRLÜĞÜ</a:t>
            </a:r>
            <a:endParaRPr lang="tr-TR" sz="12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Metin kutusu 13"/>
          <p:cNvSpPr txBox="1"/>
          <p:nvPr/>
        </p:nvSpPr>
        <p:spPr>
          <a:xfrm>
            <a:off x="920408" y="6518338"/>
            <a:ext cx="5059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1200" b="1" i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Görev yaptığınız süre zarfında, ifa edilen kamu hizmetlerinin kalitesinin yükseltilmesinde göstermiş olduğunuz üstün görev anlayışınız münasebetiyle sizi bu belge ile taltif ediyor, başarılı çalışmalarınızın devamını diliyorum.</a:t>
            </a:r>
            <a:endParaRPr lang="tr-TR" sz="1200" b="1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4" name="Resim 93">
            <a:extLst>
              <a:ext uri="{FF2B5EF4-FFF2-40B4-BE49-F238E27FC236}">
                <a16:creationId xmlns:a16="http://schemas.microsoft.com/office/drawing/2014/main" id="{420E2150-A54A-4C57-97E6-E9C4A5263C4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1650" y="851266"/>
            <a:ext cx="1377196" cy="1427094"/>
          </a:xfrm>
          <a:prstGeom prst="rect">
            <a:avLst/>
          </a:prstGeom>
        </p:spPr>
      </p:pic>
      <p:cxnSp>
        <p:nvCxnSpPr>
          <p:cNvPr id="176" name="Düz Bağlayıcı 175"/>
          <p:cNvCxnSpPr/>
          <p:nvPr/>
        </p:nvCxnSpPr>
        <p:spPr>
          <a:xfrm>
            <a:off x="1885950" y="2838726"/>
            <a:ext cx="3041650" cy="0"/>
          </a:xfrm>
          <a:prstGeom prst="line">
            <a:avLst/>
          </a:prstGeom>
          <a:ln w="15875">
            <a:solidFill>
              <a:schemeClr val="accent4">
                <a:lumMod val="75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Düz Bağlayıcı 176"/>
          <p:cNvCxnSpPr/>
          <p:nvPr/>
        </p:nvCxnSpPr>
        <p:spPr>
          <a:xfrm>
            <a:off x="1885950" y="2370772"/>
            <a:ext cx="3041650" cy="0"/>
          </a:xfrm>
          <a:prstGeom prst="line">
            <a:avLst/>
          </a:prstGeom>
          <a:ln w="15875">
            <a:solidFill>
              <a:schemeClr val="accent4">
                <a:lumMod val="75000"/>
              </a:schemeClr>
            </a:solidFill>
            <a:headEnd type="diamond" w="med" len="med"/>
            <a:tailEnd type="diamond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Dikdörtgen 2"/>
          <p:cNvSpPr/>
          <p:nvPr/>
        </p:nvSpPr>
        <p:spPr>
          <a:xfrm>
            <a:off x="2508748" y="8166781"/>
            <a:ext cx="18405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Adem YAZICI</a:t>
            </a:r>
          </a:p>
          <a:p>
            <a:pPr algn="ctr"/>
            <a:r>
              <a:rPr lang="tr-T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Üsküdar Kaymakamı</a:t>
            </a:r>
            <a:endParaRPr lang="tr-TR" sz="1400" b="1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Düz Bağlayıcı 15"/>
          <p:cNvCxnSpPr/>
          <p:nvPr/>
        </p:nvCxnSpPr>
        <p:spPr>
          <a:xfrm>
            <a:off x="2333161" y="5740687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Düz Bağlayıcı 18"/>
          <p:cNvCxnSpPr/>
          <p:nvPr/>
        </p:nvCxnSpPr>
        <p:spPr>
          <a:xfrm>
            <a:off x="2333161" y="5173950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Düz Bağlayıcı 19"/>
          <p:cNvCxnSpPr/>
          <p:nvPr/>
        </p:nvCxnSpPr>
        <p:spPr>
          <a:xfrm>
            <a:off x="2333161" y="4631025"/>
            <a:ext cx="2133600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091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523</TotalTime>
  <Words>51</Words>
  <Application>Microsoft Office PowerPoint</Application>
  <PresentationFormat>A4 Kağıt (210x297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Onur CANTİMUR</dc:creator>
  <cp:lastModifiedBy>üsküdar</cp:lastModifiedBy>
  <cp:revision>75</cp:revision>
  <dcterms:created xsi:type="dcterms:W3CDTF">2025-01-15T13:27:57Z</dcterms:created>
  <dcterms:modified xsi:type="dcterms:W3CDTF">2025-02-10T10:55:52Z</dcterms:modified>
</cp:coreProperties>
</file>