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8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3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7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82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0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09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3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3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3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0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9855-6109-495B-8F14-30503E2F1E3A}" type="datetimeFigureOut">
              <a:rPr lang="tr-TR" smtClean="0"/>
              <a:t>10.02.2025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2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8" y="0"/>
            <a:ext cx="6867488" cy="9906000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3042620" y="2981808"/>
            <a:ext cx="763271" cy="1043767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749633" y="2361918"/>
            <a:ext cx="335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BELGESİ</a:t>
            </a:r>
            <a:endParaRPr lang="tr-TR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8180" y="4149268"/>
            <a:ext cx="54940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 SOYADI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 MEHMET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KİMLİK </a:t>
            </a:r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algn="ctr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1234567890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</a:t>
            </a:r>
          </a:p>
          <a:p>
            <a:pPr algn="ctr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YAPTIĞI KURUM</a:t>
            </a:r>
          </a:p>
          <a:p>
            <a:pPr algn="ctr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MÜDÜRLÜĞÜ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20408" y="6518338"/>
            <a:ext cx="5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yaptığınız süre zarfında, ifa edilen kamu hizmetlerinin kalitesinin yükseltilmesinde göstermiş olduğunuz üstün görev anlayışınız münasebetiyle sizi bu belge ile taltif ediyor, başarılı çalışmalarınızın devamını diliyorum.</a:t>
            </a:r>
            <a:endParaRPr lang="tr-TR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Resim 93">
            <a:extLst>
              <a:ext uri="{FF2B5EF4-FFF2-40B4-BE49-F238E27FC236}">
                <a16:creationId xmlns:a16="http://schemas.microsoft.com/office/drawing/2014/main" id="{420E2150-A54A-4C57-97E6-E9C4A5263C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50" y="851266"/>
            <a:ext cx="1377196" cy="1427094"/>
          </a:xfrm>
          <a:prstGeom prst="rect">
            <a:avLst/>
          </a:prstGeom>
        </p:spPr>
      </p:pic>
      <p:cxnSp>
        <p:nvCxnSpPr>
          <p:cNvPr id="176" name="Düz Bağlayıcı 175"/>
          <p:cNvCxnSpPr/>
          <p:nvPr/>
        </p:nvCxnSpPr>
        <p:spPr>
          <a:xfrm>
            <a:off x="1885950" y="2838726"/>
            <a:ext cx="3041650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Düz Bağlayıcı 176"/>
          <p:cNvCxnSpPr/>
          <p:nvPr/>
        </p:nvCxnSpPr>
        <p:spPr>
          <a:xfrm>
            <a:off x="1885950" y="2370772"/>
            <a:ext cx="3041650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2508748" y="8166781"/>
            <a:ext cx="1840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 YAZICI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Üsküdar Kaymakamı</a:t>
            </a:r>
            <a:endParaRPr lang="tr-TR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>
            <a:off x="2333161" y="5740687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2333161" y="5173950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333161" y="4631025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9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51</Words>
  <Application>Microsoft Office PowerPoint</Application>
  <PresentationFormat>A4 Kağıt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Onur CANTİMUR</dc:creator>
  <cp:lastModifiedBy>üsküdar</cp:lastModifiedBy>
  <cp:revision>75</cp:revision>
  <dcterms:created xsi:type="dcterms:W3CDTF">2025-01-15T13:27:57Z</dcterms:created>
  <dcterms:modified xsi:type="dcterms:W3CDTF">2025-02-10T10:55:52Z</dcterms:modified>
</cp:coreProperties>
</file>