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  <p:sldId id="262" r:id="rId3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FFCC66"/>
    <a:srgbClr val="D9D9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316" autoAdjust="0"/>
    <p:restoredTop sz="94660"/>
  </p:normalViewPr>
  <p:slideViewPr>
    <p:cSldViewPr snapToGrid="0">
      <p:cViewPr>
        <p:scale>
          <a:sx n="150" d="100"/>
          <a:sy n="150" d="100"/>
        </p:scale>
        <p:origin x="1632" y="-20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19855-6109-495B-8F14-30503E2F1E3A}" type="datetimeFigureOut">
              <a:rPr lang="tr-TR" smtClean="0"/>
              <a:t>7.02.2025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F34D8-EE44-4F7B-9FC8-6FC4F7B2C84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388234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19855-6109-495B-8F14-30503E2F1E3A}" type="datetimeFigureOut">
              <a:rPr lang="tr-TR" smtClean="0"/>
              <a:t>7.02.2025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F34D8-EE44-4F7B-9FC8-6FC4F7B2C84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797389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19855-6109-495B-8F14-30503E2F1E3A}" type="datetimeFigureOut">
              <a:rPr lang="tr-TR" smtClean="0"/>
              <a:t>7.02.2025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F34D8-EE44-4F7B-9FC8-6FC4F7B2C84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637721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19855-6109-495B-8F14-30503E2F1E3A}" type="datetimeFigureOut">
              <a:rPr lang="tr-TR" smtClean="0"/>
              <a:t>7.02.2025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F34D8-EE44-4F7B-9FC8-6FC4F7B2C84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238277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19855-6109-495B-8F14-30503E2F1E3A}" type="datetimeFigureOut">
              <a:rPr lang="tr-TR" smtClean="0"/>
              <a:t>7.02.2025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F34D8-EE44-4F7B-9FC8-6FC4F7B2C84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74086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19855-6109-495B-8F14-30503E2F1E3A}" type="datetimeFigureOut">
              <a:rPr lang="tr-TR" smtClean="0"/>
              <a:t>7.02.2025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F34D8-EE44-4F7B-9FC8-6FC4F7B2C84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710996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19855-6109-495B-8F14-30503E2F1E3A}" type="datetimeFigureOut">
              <a:rPr lang="tr-TR" smtClean="0"/>
              <a:t>7.02.2025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F34D8-EE44-4F7B-9FC8-6FC4F7B2C84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70081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19855-6109-495B-8F14-30503E2F1E3A}" type="datetimeFigureOut">
              <a:rPr lang="tr-TR" smtClean="0"/>
              <a:t>7.02.2025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F34D8-EE44-4F7B-9FC8-6FC4F7B2C84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823060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19855-6109-495B-8F14-30503E2F1E3A}" type="datetimeFigureOut">
              <a:rPr lang="tr-TR" smtClean="0"/>
              <a:t>7.02.2025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F34D8-EE44-4F7B-9FC8-6FC4F7B2C84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133257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19855-6109-495B-8F14-30503E2F1E3A}" type="datetimeFigureOut">
              <a:rPr lang="tr-TR" smtClean="0"/>
              <a:t>7.02.2025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F34D8-EE44-4F7B-9FC8-6FC4F7B2C84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113230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19855-6109-495B-8F14-30503E2F1E3A}" type="datetimeFigureOut">
              <a:rPr lang="tr-TR" smtClean="0"/>
              <a:t>7.02.2025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F34D8-EE44-4F7B-9FC8-6FC4F7B2C84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360393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B19855-6109-495B-8F14-30503E2F1E3A}" type="datetimeFigureOut">
              <a:rPr lang="tr-TR" smtClean="0"/>
              <a:t>7.02.2025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8F34D8-EE44-4F7B-9FC8-6FC4F7B2C84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042265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Resim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488" y="0"/>
            <a:ext cx="6867488" cy="9906000"/>
          </a:xfrm>
          <a:prstGeom prst="rect">
            <a:avLst/>
          </a:prstGeom>
        </p:spPr>
      </p:pic>
      <p:sp>
        <p:nvSpPr>
          <p:cNvPr id="15" name="Dikdörtgen 14"/>
          <p:cNvSpPr/>
          <p:nvPr/>
        </p:nvSpPr>
        <p:spPr>
          <a:xfrm>
            <a:off x="3044246" y="2975449"/>
            <a:ext cx="750533" cy="1043767"/>
          </a:xfrm>
          <a:prstGeom prst="rect">
            <a:avLst/>
          </a:prstGeom>
          <a:noFill/>
          <a:ln w="1905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" name="Metin kutusu 4"/>
          <p:cNvSpPr txBox="1"/>
          <p:nvPr/>
        </p:nvSpPr>
        <p:spPr>
          <a:xfrm>
            <a:off x="2058221" y="2361918"/>
            <a:ext cx="29159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BAŞARI BELGESİ</a:t>
            </a:r>
            <a:endParaRPr lang="tr-TR" sz="2400" b="1" dirty="0">
              <a:solidFill>
                <a:schemeClr val="accent4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Metin kutusu 9"/>
          <p:cNvSpPr txBox="1"/>
          <p:nvPr/>
        </p:nvSpPr>
        <p:spPr>
          <a:xfrm>
            <a:off x="698500" y="4149268"/>
            <a:ext cx="5467349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2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ADI SOYADI</a:t>
            </a:r>
          </a:p>
          <a:p>
            <a:pPr algn="ctr"/>
            <a:r>
              <a:rPr lang="tr-TR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AHMET MEHMET</a:t>
            </a:r>
            <a:endParaRPr lang="tr-TR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tr-TR" sz="1200" dirty="0" smtClean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tr-TR" sz="12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T.C</a:t>
            </a:r>
            <a:r>
              <a:rPr lang="tr-TR" sz="12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KİMLİK </a:t>
            </a:r>
            <a:r>
              <a:rPr lang="tr-TR" sz="12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</a:t>
            </a:r>
          </a:p>
          <a:p>
            <a:pPr algn="ctr"/>
            <a:r>
              <a:rPr lang="tr-TR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1234567890</a:t>
            </a:r>
            <a:endParaRPr lang="tr-TR" sz="1200" b="1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tr-TR" sz="1200" b="1" dirty="0" smtClean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tr-TR" sz="12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ÜNVANI</a:t>
            </a:r>
          </a:p>
          <a:p>
            <a:pPr algn="ctr"/>
            <a:r>
              <a:rPr lang="tr-TR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MEMUR</a:t>
            </a:r>
          </a:p>
          <a:p>
            <a:pPr algn="ctr"/>
            <a:endParaRPr lang="tr-TR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tr-TR" sz="12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GÖREV YAPTIĞI KURUM</a:t>
            </a:r>
          </a:p>
          <a:p>
            <a:pPr algn="ctr"/>
            <a:r>
              <a:rPr lang="tr-TR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…. MÜDÜRLÜĞÜ</a:t>
            </a:r>
            <a:endParaRPr lang="tr-TR" sz="1200" b="1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Metin kutusu 13"/>
          <p:cNvSpPr txBox="1"/>
          <p:nvPr/>
        </p:nvSpPr>
        <p:spPr>
          <a:xfrm>
            <a:off x="944880" y="6518338"/>
            <a:ext cx="50596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200" b="1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Görev yaptığınız süre zarfında, ifa edilen kamu hizmetlerinin kalitesinin yükseltilmesinde göstermiş olduğunuz üstün görev anlayışınız münasebetiyle sizi bu belge ile taltif ediyor, başarılı çalışmalarınızın devamını diliyorum.</a:t>
            </a:r>
            <a:endParaRPr lang="tr-TR" sz="1200" b="1" i="1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4" name="Resim 93">
            <a:extLst>
              <a:ext uri="{FF2B5EF4-FFF2-40B4-BE49-F238E27FC236}">
                <a16:creationId xmlns:a16="http://schemas.microsoft.com/office/drawing/2014/main" id="{420E2150-A54A-4C57-97E6-E9C4A5263C4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1650" y="851266"/>
            <a:ext cx="1377196" cy="1427094"/>
          </a:xfrm>
          <a:prstGeom prst="rect">
            <a:avLst/>
          </a:prstGeom>
        </p:spPr>
      </p:pic>
      <p:cxnSp>
        <p:nvCxnSpPr>
          <p:cNvPr id="176" name="Düz Bağlayıcı 175"/>
          <p:cNvCxnSpPr/>
          <p:nvPr/>
        </p:nvCxnSpPr>
        <p:spPr>
          <a:xfrm>
            <a:off x="2041759" y="2838726"/>
            <a:ext cx="2716406" cy="0"/>
          </a:xfrm>
          <a:prstGeom prst="line">
            <a:avLst/>
          </a:prstGeom>
          <a:ln w="15875">
            <a:solidFill>
              <a:schemeClr val="accent4">
                <a:lumMod val="75000"/>
              </a:schemeClr>
            </a:solidFill>
            <a:headEnd type="diamond" w="med" len="med"/>
            <a:tailEnd type="diamond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7" name="Düz Bağlayıcı 176"/>
          <p:cNvCxnSpPr/>
          <p:nvPr/>
        </p:nvCxnSpPr>
        <p:spPr>
          <a:xfrm>
            <a:off x="2043799" y="2370772"/>
            <a:ext cx="2716406" cy="0"/>
          </a:xfrm>
          <a:prstGeom prst="line">
            <a:avLst/>
          </a:prstGeom>
          <a:ln w="15875">
            <a:solidFill>
              <a:schemeClr val="accent4">
                <a:lumMod val="75000"/>
              </a:schemeClr>
            </a:solidFill>
            <a:headEnd type="diamond" w="med" len="med"/>
            <a:tailEnd type="diamond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Dikdörtgen 2"/>
          <p:cNvSpPr/>
          <p:nvPr/>
        </p:nvSpPr>
        <p:spPr>
          <a:xfrm>
            <a:off x="2508748" y="8166781"/>
            <a:ext cx="184050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tr-TR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Adem YAZICI</a:t>
            </a:r>
          </a:p>
          <a:p>
            <a:pPr algn="ctr"/>
            <a:r>
              <a:rPr lang="tr-TR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Üsküdar Kaymakamı</a:t>
            </a:r>
            <a:endParaRPr lang="tr-TR" sz="1400" b="1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6" name="Düz Bağlayıcı 15"/>
          <p:cNvCxnSpPr/>
          <p:nvPr/>
        </p:nvCxnSpPr>
        <p:spPr>
          <a:xfrm>
            <a:off x="2333161" y="5740687"/>
            <a:ext cx="2133600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Düz Bağlayıcı 18"/>
          <p:cNvCxnSpPr/>
          <p:nvPr/>
        </p:nvCxnSpPr>
        <p:spPr>
          <a:xfrm>
            <a:off x="2333161" y="5173950"/>
            <a:ext cx="2133600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Düz Bağlayıcı 19"/>
          <p:cNvCxnSpPr/>
          <p:nvPr/>
        </p:nvCxnSpPr>
        <p:spPr>
          <a:xfrm>
            <a:off x="2333161" y="4631025"/>
            <a:ext cx="2133600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80910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Metin kutusu 85"/>
          <p:cNvSpPr txBox="1"/>
          <p:nvPr/>
        </p:nvSpPr>
        <p:spPr>
          <a:xfrm>
            <a:off x="527200" y="3653004"/>
            <a:ext cx="559166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OLAĞANÜSTÜ GAYRET VE ÇALIŞMALARI İLE EMSALLERİNE GÖRE BAŞARILI GÖREV YAPMAK SURETİYLE;</a:t>
            </a:r>
          </a:p>
          <a:p>
            <a:endParaRPr lang="tr-TR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Tarih: </a:t>
            </a:r>
          </a:p>
          <a:p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Sayı: </a:t>
            </a:r>
          </a:p>
          <a:p>
            <a:endParaRPr lang="tr-TR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Verilme Gerekçesi;</a:t>
            </a:r>
            <a:endParaRPr lang="tr-TR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8" name="Dikdörtgen 87"/>
          <p:cNvSpPr/>
          <p:nvPr/>
        </p:nvSpPr>
        <p:spPr>
          <a:xfrm>
            <a:off x="557229" y="5574739"/>
            <a:ext cx="6300771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Kamusal fayda ve </a:t>
            </a:r>
            <a:r>
              <a:rPr lang="tr-TR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gelirlerinin 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beklenenin üzerinde </a:t>
            </a:r>
            <a:r>
              <a:rPr lang="tr-TR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artırılmasında,</a:t>
            </a:r>
          </a:p>
          <a:p>
            <a:pPr>
              <a:lnSpc>
                <a:spcPct val="150000"/>
              </a:lnSpc>
            </a:pPr>
            <a:r>
              <a:rPr lang="tr-TR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Kamu 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kaynağında önemli ölçüde tasarruf </a:t>
            </a:r>
            <a:r>
              <a:rPr lang="tr-TR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sağlanmasında,</a:t>
            </a:r>
            <a:endParaRPr lang="tr-TR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Sunulan </a:t>
            </a:r>
            <a:r>
              <a:rPr lang="tr-TR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kamu hizmetlerinin etkinlik kalitesinin yükseltilmesine katkıları sebebiyle,</a:t>
            </a:r>
          </a:p>
          <a:p>
            <a:pPr>
              <a:lnSpc>
                <a:spcPct val="150000"/>
              </a:lnSpc>
            </a:pPr>
            <a:r>
              <a:rPr lang="tr-TR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Kamu 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zararının oluşmasının </a:t>
            </a:r>
            <a:r>
              <a:rPr lang="tr-TR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önlenmesinde 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 önlenemez kamu zararlarının önemli ölçüde </a:t>
            </a:r>
            <a:r>
              <a:rPr lang="tr-TR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azaltılmasında,</a:t>
            </a:r>
          </a:p>
          <a:p>
            <a:pPr>
              <a:lnSpc>
                <a:spcPct val="150000"/>
              </a:lnSpc>
            </a:pPr>
            <a:endParaRPr lang="tr-TR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endParaRPr lang="tr-TR" sz="1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tr-TR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Devlet memurları Kanununun 122’inci maddesine istinaden Üsküdar Kaymakamı</a:t>
            </a:r>
          </a:p>
          <a:p>
            <a:pPr>
              <a:lnSpc>
                <a:spcPct val="150000"/>
              </a:lnSpc>
            </a:pPr>
            <a:r>
              <a:rPr lang="tr-TR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ADEM YAZICI </a:t>
            </a:r>
            <a:r>
              <a:rPr lang="tr-TR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tarafından verilmiştir.</a:t>
            </a:r>
            <a:endParaRPr lang="tr-TR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9" name="Dikdörtgen 88"/>
          <p:cNvSpPr/>
          <p:nvPr/>
        </p:nvSpPr>
        <p:spPr>
          <a:xfrm>
            <a:off x="438127" y="5731228"/>
            <a:ext cx="89073" cy="11910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90" name="Dikdörtgen 89"/>
          <p:cNvSpPr/>
          <p:nvPr/>
        </p:nvSpPr>
        <p:spPr>
          <a:xfrm>
            <a:off x="438127" y="6006818"/>
            <a:ext cx="89073" cy="11910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91" name="Dikdörtgen 90"/>
          <p:cNvSpPr/>
          <p:nvPr/>
        </p:nvSpPr>
        <p:spPr>
          <a:xfrm>
            <a:off x="438127" y="6265152"/>
            <a:ext cx="89073" cy="11910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92" name="Dikdörtgen 91"/>
          <p:cNvSpPr/>
          <p:nvPr/>
        </p:nvSpPr>
        <p:spPr>
          <a:xfrm>
            <a:off x="438127" y="6523486"/>
            <a:ext cx="89073" cy="11910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63793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 Teması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eması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eması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516</TotalTime>
  <Words>119</Words>
  <Application>Microsoft Office PowerPoint</Application>
  <PresentationFormat>A4 Kağıt (210x297 mm)</PresentationFormat>
  <Paragraphs>29</Paragraphs>
  <Slides>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Office Teması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Onur CANTİMUR</dc:creator>
  <cp:lastModifiedBy>Onur CANTİMUR</cp:lastModifiedBy>
  <cp:revision>72</cp:revision>
  <dcterms:created xsi:type="dcterms:W3CDTF">2025-01-15T13:27:57Z</dcterms:created>
  <dcterms:modified xsi:type="dcterms:W3CDTF">2025-02-07T06:14:04Z</dcterms:modified>
</cp:coreProperties>
</file>