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2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66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4660"/>
  </p:normalViewPr>
  <p:slideViewPr>
    <p:cSldViewPr snapToGrid="0">
      <p:cViewPr>
        <p:scale>
          <a:sx n="150" d="100"/>
          <a:sy n="150" d="100"/>
        </p:scale>
        <p:origin x="1632" y="-20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82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73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77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82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08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109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08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30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332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32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03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9855-6109-495B-8F14-30503E2F1E3A}" type="datetimeFigureOut">
              <a:rPr lang="tr-TR" smtClean="0"/>
              <a:t>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22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88" y="0"/>
            <a:ext cx="6867488" cy="9906000"/>
          </a:xfrm>
          <a:prstGeom prst="rect">
            <a:avLst/>
          </a:prstGeom>
        </p:spPr>
      </p:pic>
      <p:sp>
        <p:nvSpPr>
          <p:cNvPr id="15" name="Dikdörtgen 14"/>
          <p:cNvSpPr/>
          <p:nvPr/>
        </p:nvSpPr>
        <p:spPr>
          <a:xfrm>
            <a:off x="3044246" y="2975449"/>
            <a:ext cx="750533" cy="1043767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2058221" y="2361918"/>
            <a:ext cx="291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BAŞARI BELGESİ</a:t>
            </a:r>
            <a:endParaRPr lang="tr-TR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98500" y="4149268"/>
            <a:ext cx="546734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 SOYADI</a:t>
            </a:r>
          </a:p>
          <a:p>
            <a:pPr algn="ctr"/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AHMET MEHMET</a:t>
            </a: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T.C</a:t>
            </a:r>
            <a:r>
              <a:rPr lang="tr-TR" sz="1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KİMLİK </a:t>
            </a:r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  <a:p>
            <a:pPr algn="ctr"/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1234567890</a:t>
            </a:r>
            <a:endParaRPr lang="tr-TR" sz="1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ÜNVANI</a:t>
            </a:r>
          </a:p>
          <a:p>
            <a:pPr algn="ctr"/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</a:t>
            </a:r>
          </a:p>
          <a:p>
            <a:pPr algn="ctr"/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 YAPTIĞI KURUM</a:t>
            </a:r>
          </a:p>
          <a:p>
            <a:pPr algn="ctr"/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 MÜDÜRLÜĞÜ</a:t>
            </a:r>
            <a:endParaRPr lang="tr-TR" sz="1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944880" y="6518338"/>
            <a:ext cx="505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 yaptığınız süre zarfında, ifa edilen kamu hizmetlerinin kalitesinin yükseltilmesinde göstermiş olduğunuz üstün görev anlayışınız münasebetiyle sizi bu belge ile taltif ediyor, başarılı çalışmalarınızın devamını diliyorum.</a:t>
            </a:r>
            <a:endParaRPr lang="tr-TR" sz="1200" b="1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4" name="Resim 93">
            <a:extLst>
              <a:ext uri="{FF2B5EF4-FFF2-40B4-BE49-F238E27FC236}">
                <a16:creationId xmlns:a16="http://schemas.microsoft.com/office/drawing/2014/main" id="{420E2150-A54A-4C57-97E6-E9C4A5263C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650" y="851266"/>
            <a:ext cx="1377196" cy="1427094"/>
          </a:xfrm>
          <a:prstGeom prst="rect">
            <a:avLst/>
          </a:prstGeom>
        </p:spPr>
      </p:pic>
      <p:cxnSp>
        <p:nvCxnSpPr>
          <p:cNvPr id="176" name="Düz Bağlayıcı 175"/>
          <p:cNvCxnSpPr/>
          <p:nvPr/>
        </p:nvCxnSpPr>
        <p:spPr>
          <a:xfrm>
            <a:off x="2041759" y="2838726"/>
            <a:ext cx="2716406" cy="0"/>
          </a:xfrm>
          <a:prstGeom prst="line">
            <a:avLst/>
          </a:prstGeom>
          <a:ln w="15875">
            <a:solidFill>
              <a:schemeClr val="accent4">
                <a:lumMod val="75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Düz Bağlayıcı 176"/>
          <p:cNvCxnSpPr/>
          <p:nvPr/>
        </p:nvCxnSpPr>
        <p:spPr>
          <a:xfrm>
            <a:off x="2043799" y="2370772"/>
            <a:ext cx="2716406" cy="0"/>
          </a:xfrm>
          <a:prstGeom prst="line">
            <a:avLst/>
          </a:prstGeom>
          <a:ln w="15875">
            <a:solidFill>
              <a:schemeClr val="accent4">
                <a:lumMod val="75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Dikdörtgen 2"/>
          <p:cNvSpPr/>
          <p:nvPr/>
        </p:nvSpPr>
        <p:spPr>
          <a:xfrm>
            <a:off x="2508748" y="8166781"/>
            <a:ext cx="1840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Adem YAZICI</a:t>
            </a:r>
          </a:p>
          <a:p>
            <a:pPr algn="ctr"/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Üsküdar Kaymakamı</a:t>
            </a:r>
            <a:endParaRPr lang="tr-TR" sz="1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Düz Bağlayıcı 15"/>
          <p:cNvCxnSpPr/>
          <p:nvPr/>
        </p:nvCxnSpPr>
        <p:spPr>
          <a:xfrm>
            <a:off x="2333161" y="5740687"/>
            <a:ext cx="21336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>
            <a:off x="2333161" y="5173950"/>
            <a:ext cx="21336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>
            <a:off x="2333161" y="4631025"/>
            <a:ext cx="21336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91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Metin kutusu 85"/>
          <p:cNvSpPr txBox="1"/>
          <p:nvPr/>
        </p:nvSpPr>
        <p:spPr>
          <a:xfrm>
            <a:off x="527200" y="3653004"/>
            <a:ext cx="55916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OLAĞANÜSTÜ GAYRET VE ÇALIŞMALARI İLE EMSALLERİNE GÖRE BAŞARILI GÖREV YAPMAK SURETİYLE;</a:t>
            </a:r>
          </a:p>
          <a:p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Tarih: </a:t>
            </a:r>
          </a:p>
          <a:p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Sayı: </a:t>
            </a:r>
          </a:p>
          <a:p>
            <a:endParaRPr lang="tr-T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Verilme Gerekçesi;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Dikdörtgen 87"/>
          <p:cNvSpPr/>
          <p:nvPr/>
        </p:nvSpPr>
        <p:spPr>
          <a:xfrm>
            <a:off x="557229" y="5574739"/>
            <a:ext cx="63007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Kamusal fayda ve </a:t>
            </a: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gelirlerinin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beklenenin üzerinde </a:t>
            </a: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artırılmasında,</a:t>
            </a:r>
          </a:p>
          <a:p>
            <a:pPr>
              <a:lnSpc>
                <a:spcPct val="150000"/>
              </a:lnSpc>
            </a:pP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kaynağında önemli ölçüde tasarruf </a:t>
            </a: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sağlanmasında,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Sunulan </a:t>
            </a: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hizmetlerinin etkinlik kalitesinin yükseltilmesine katkıları sebebiyle,</a:t>
            </a:r>
          </a:p>
          <a:p>
            <a:pPr>
              <a:lnSpc>
                <a:spcPct val="150000"/>
              </a:lnSpc>
            </a:pP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Kamu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zararının oluşmasının </a:t>
            </a: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önlenmesinde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önlenemez kamu zararlarının önemli ölçüde </a:t>
            </a: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azaltılmasında,</a:t>
            </a:r>
          </a:p>
          <a:p>
            <a:pPr>
              <a:lnSpc>
                <a:spcPct val="150000"/>
              </a:lnSpc>
            </a:pP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tr-TR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Devlet memurları Kanununun 122’inci maddesine istinaden Üsküdar Kaymakamı</a:t>
            </a:r>
          </a:p>
          <a:p>
            <a:pPr>
              <a:lnSpc>
                <a:spcPct val="150000"/>
              </a:lnSpc>
            </a:pPr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ADEM YAZICI </a:t>
            </a:r>
            <a:r>
              <a:rPr lang="tr-T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verilmiştir.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Dikdörtgen 88"/>
          <p:cNvSpPr/>
          <p:nvPr/>
        </p:nvSpPr>
        <p:spPr>
          <a:xfrm>
            <a:off x="438127" y="5731228"/>
            <a:ext cx="89073" cy="11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0" name="Dikdörtgen 89"/>
          <p:cNvSpPr/>
          <p:nvPr/>
        </p:nvSpPr>
        <p:spPr>
          <a:xfrm>
            <a:off x="438127" y="6006818"/>
            <a:ext cx="89073" cy="11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1" name="Dikdörtgen 90"/>
          <p:cNvSpPr/>
          <p:nvPr/>
        </p:nvSpPr>
        <p:spPr>
          <a:xfrm>
            <a:off x="438127" y="6265152"/>
            <a:ext cx="89073" cy="11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2" name="Dikdörtgen 91"/>
          <p:cNvSpPr/>
          <p:nvPr/>
        </p:nvSpPr>
        <p:spPr>
          <a:xfrm>
            <a:off x="438127" y="6523486"/>
            <a:ext cx="89073" cy="11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379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</TotalTime>
  <Words>119</Words>
  <Application>Microsoft Office PowerPoint</Application>
  <PresentationFormat>A4 Kağıt (210x297 mm)</PresentationFormat>
  <Paragraphs>29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Onur CANTİMUR</dc:creator>
  <cp:lastModifiedBy>Onur CANTİMUR</cp:lastModifiedBy>
  <cp:revision>72</cp:revision>
  <dcterms:created xsi:type="dcterms:W3CDTF">2025-01-15T13:27:57Z</dcterms:created>
  <dcterms:modified xsi:type="dcterms:W3CDTF">2025-02-07T06:14:04Z</dcterms:modified>
</cp:coreProperties>
</file>